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4"/>
  </p:notesMasterIdLst>
  <p:sldIdLst>
    <p:sldId id="256" r:id="rId4"/>
    <p:sldId id="261" r:id="rId5"/>
    <p:sldId id="323" r:id="rId6"/>
    <p:sldId id="321" r:id="rId7"/>
    <p:sldId id="318" r:id="rId8"/>
    <p:sldId id="320" r:id="rId9"/>
    <p:sldId id="304" r:id="rId10"/>
    <p:sldId id="316" r:id="rId11"/>
    <p:sldId id="317" r:id="rId12"/>
    <p:sldId id="270" r:id="rId13"/>
    <p:sldId id="272" r:id="rId14"/>
    <p:sldId id="273" r:id="rId15"/>
    <p:sldId id="289" r:id="rId16"/>
    <p:sldId id="309" r:id="rId17"/>
    <p:sldId id="291" r:id="rId18"/>
    <p:sldId id="292" r:id="rId19"/>
    <p:sldId id="310" r:id="rId20"/>
    <p:sldId id="311" r:id="rId21"/>
    <p:sldId id="313" r:id="rId22"/>
    <p:sldId id="312" r:id="rId23"/>
    <p:sldId id="314" r:id="rId24"/>
    <p:sldId id="324" r:id="rId25"/>
    <p:sldId id="299" r:id="rId26"/>
    <p:sldId id="300" r:id="rId27"/>
    <p:sldId id="301" r:id="rId28"/>
    <p:sldId id="302" r:id="rId29"/>
    <p:sldId id="326" r:id="rId30"/>
    <p:sldId id="327" r:id="rId31"/>
    <p:sldId id="322" r:id="rId32"/>
    <p:sldId id="303" r:id="rId3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8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5935" autoAdjust="0"/>
  </p:normalViewPr>
  <p:slideViewPr>
    <p:cSldViewPr>
      <p:cViewPr varScale="1">
        <p:scale>
          <a:sx n="130" d="100"/>
          <a:sy n="130" d="100"/>
        </p:scale>
        <p:origin x="138" y="492"/>
      </p:cViewPr>
      <p:guideLst>
        <p:guide orient="horz" pos="1620"/>
        <p:guide pos="2880"/>
        <p:guide orient="horz" pos="1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89311-B830-475E-80F1-E166C91F26EF}" type="datetimeFigureOut">
              <a:rPr lang="en-US" smtClean="0"/>
              <a:t>12/17/2021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94226-DCFC-4059-B351-D1AEFFD67F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2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50000">
                <a:schemeClr val="bg1">
                  <a:alpha val="88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25257"/>
            <a:ext cx="9144000" cy="47811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FREE PPT TEMPLATES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03374"/>
            <a:ext cx="9144000" cy="4774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045692"/>
            <a:ext cx="9153525" cy="2097807"/>
          </a:xfrm>
          <a:custGeom>
            <a:avLst/>
            <a:gdLst>
              <a:gd name="connsiteX0" fmla="*/ 0 w 9144000"/>
              <a:gd name="connsiteY0" fmla="*/ 0 h 1059582"/>
              <a:gd name="connsiteX1" fmla="*/ 9144000 w 9144000"/>
              <a:gd name="connsiteY1" fmla="*/ 0 h 1059582"/>
              <a:gd name="connsiteX2" fmla="*/ 9144000 w 9144000"/>
              <a:gd name="connsiteY2" fmla="*/ 1059582 h 1059582"/>
              <a:gd name="connsiteX3" fmla="*/ 0 w 9144000"/>
              <a:gd name="connsiteY3" fmla="*/ 1059582 h 1059582"/>
              <a:gd name="connsiteX4" fmla="*/ 0 w 9144000"/>
              <a:gd name="connsiteY4" fmla="*/ 0 h 1059582"/>
              <a:gd name="connsiteX0" fmla="*/ 0 w 9153525"/>
              <a:gd name="connsiteY0" fmla="*/ 1038225 h 2097807"/>
              <a:gd name="connsiteX1" fmla="*/ 9153525 w 9153525"/>
              <a:gd name="connsiteY1" fmla="*/ 0 h 2097807"/>
              <a:gd name="connsiteX2" fmla="*/ 9144000 w 9153525"/>
              <a:gd name="connsiteY2" fmla="*/ 2097807 h 2097807"/>
              <a:gd name="connsiteX3" fmla="*/ 0 w 9153525"/>
              <a:gd name="connsiteY3" fmla="*/ 2097807 h 2097807"/>
              <a:gd name="connsiteX4" fmla="*/ 0 w 9153525"/>
              <a:gd name="connsiteY4" fmla="*/ 1038225 h 2097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2097807">
                <a:moveTo>
                  <a:pt x="0" y="1038225"/>
                </a:moveTo>
                <a:lnTo>
                  <a:pt x="9153525" y="0"/>
                </a:lnTo>
                <a:lnTo>
                  <a:pt x="9144000" y="2097807"/>
                </a:lnTo>
                <a:lnTo>
                  <a:pt x="0" y="2097807"/>
                </a:lnTo>
                <a:lnTo>
                  <a:pt x="0" y="10382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14344"/>
            <a:ext cx="3816424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0" y="1374774"/>
            <a:ext cx="3455535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94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942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35891" y="3075998"/>
            <a:ext cx="2862064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9088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94420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43942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689088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590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14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Frame 3"/>
          <p:cNvSpPr/>
          <p:nvPr userDrawn="1"/>
        </p:nvSpPr>
        <p:spPr>
          <a:xfrm>
            <a:off x="54000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 userDrawn="1"/>
        </p:nvSpPr>
        <p:spPr>
          <a:xfrm>
            <a:off x="327608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 userDrawn="1"/>
        </p:nvSpPr>
        <p:spPr>
          <a:xfrm>
            <a:off x="601216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371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83054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22587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757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55576" y="466625"/>
            <a:ext cx="7620148" cy="42128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75856" y="0"/>
            <a:ext cx="259228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9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F2EC2D3-607F-4842-8AB5-DAC56E382FA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6120680" cy="4752526"/>
          </a:xfrm>
          <a:custGeom>
            <a:avLst/>
            <a:gdLst>
              <a:gd name="connsiteX0" fmla="*/ 2088232 w 6120680"/>
              <a:gd name="connsiteY0" fmla="*/ 0 h 4752526"/>
              <a:gd name="connsiteX1" fmla="*/ 4032448 w 6120680"/>
              <a:gd name="connsiteY1" fmla="*/ 0 h 4752526"/>
              <a:gd name="connsiteX2" fmla="*/ 4032448 w 6120680"/>
              <a:gd name="connsiteY2" fmla="*/ 4752526 h 4752526"/>
              <a:gd name="connsiteX3" fmla="*/ 2088232 w 6120680"/>
              <a:gd name="connsiteY3" fmla="*/ 4752526 h 4752526"/>
              <a:gd name="connsiteX4" fmla="*/ 0 w 6120680"/>
              <a:gd name="connsiteY4" fmla="*/ 0 h 4752526"/>
              <a:gd name="connsiteX5" fmla="*/ 1944216 w 6120680"/>
              <a:gd name="connsiteY5" fmla="*/ 0 h 4752526"/>
              <a:gd name="connsiteX6" fmla="*/ 1944216 w 6120680"/>
              <a:gd name="connsiteY6" fmla="*/ 4752526 h 4752526"/>
              <a:gd name="connsiteX7" fmla="*/ 0 w 6120680"/>
              <a:gd name="connsiteY7" fmla="*/ 4752526 h 4752526"/>
              <a:gd name="connsiteX8" fmla="*/ 4176464 w 6120680"/>
              <a:gd name="connsiteY8" fmla="*/ 0 h 4752526"/>
              <a:gd name="connsiteX9" fmla="*/ 6120680 w 6120680"/>
              <a:gd name="connsiteY9" fmla="*/ 0 h 4752526"/>
              <a:gd name="connsiteX10" fmla="*/ 6120680 w 6120680"/>
              <a:gd name="connsiteY10" fmla="*/ 4752526 h 4752526"/>
              <a:gd name="connsiteX11" fmla="*/ 4176464 w 6120680"/>
              <a:gd name="connsiteY11" fmla="*/ 4752526 h 475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20680" h="4752526">
                <a:moveTo>
                  <a:pt x="2088232" y="0"/>
                </a:moveTo>
                <a:lnTo>
                  <a:pt x="4032448" y="0"/>
                </a:lnTo>
                <a:lnTo>
                  <a:pt x="4032448" y="4752526"/>
                </a:lnTo>
                <a:lnTo>
                  <a:pt x="2088232" y="4752526"/>
                </a:lnTo>
                <a:close/>
                <a:moveTo>
                  <a:pt x="0" y="0"/>
                </a:moveTo>
                <a:lnTo>
                  <a:pt x="1944216" y="0"/>
                </a:lnTo>
                <a:lnTo>
                  <a:pt x="1944216" y="4752526"/>
                </a:lnTo>
                <a:lnTo>
                  <a:pt x="0" y="4752526"/>
                </a:lnTo>
                <a:close/>
                <a:moveTo>
                  <a:pt x="4176464" y="0"/>
                </a:moveTo>
                <a:lnTo>
                  <a:pt x="6120680" y="0"/>
                </a:lnTo>
                <a:lnTo>
                  <a:pt x="6120680" y="4752526"/>
                </a:lnTo>
                <a:lnTo>
                  <a:pt x="4176464" y="47525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843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579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323528" y="267494"/>
            <a:ext cx="3273112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949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395536" y="1131589"/>
            <a:ext cx="2808312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31932" y="1238201"/>
            <a:ext cx="2563041" cy="3349772"/>
            <a:chOff x="531932" y="1238201"/>
            <a:chExt cx="2563041" cy="3349772"/>
          </a:xfrm>
        </p:grpSpPr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ounded Rectangle 10"/>
          <p:cNvSpPr/>
          <p:nvPr userDrawn="1"/>
        </p:nvSpPr>
        <p:spPr>
          <a:xfrm>
            <a:off x="3419872" y="1143150"/>
            <a:ext cx="5544616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691680" y="1843719"/>
            <a:ext cx="7452320" cy="14401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60440" y="2181679"/>
            <a:ext cx="518356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60440" y="2655255"/>
            <a:ext cx="51835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17545"/>
            <a:ext cx="3151673" cy="26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5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25" y="636207"/>
            <a:ext cx="4655223" cy="395176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1710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8777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25" y="636207"/>
            <a:ext cx="4655223" cy="395176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1710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8777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94943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691680" y="1843719"/>
            <a:ext cx="7452320" cy="14401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60440" y="2181679"/>
            <a:ext cx="518356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60440" y="2655255"/>
            <a:ext cx="51835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17545"/>
            <a:ext cx="3151673" cy="26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771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5081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52185" y="1599886"/>
            <a:ext cx="1944000" cy="21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7514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582135" y="1599886"/>
            <a:ext cx="1944000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687893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12085" y="1599886"/>
            <a:ext cx="1944000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18272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642034" y="1599886"/>
            <a:ext cx="1944000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48651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24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843808" y="0"/>
            <a:ext cx="3456384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16302" y="1169208"/>
            <a:ext cx="1915817" cy="29867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9B7425D-12B5-4BD3-AFE0-E211BEC2925B}"/>
              </a:ext>
            </a:extLst>
          </p:cNvPr>
          <p:cNvSpPr/>
          <p:nvPr userDrawn="1"/>
        </p:nvSpPr>
        <p:spPr>
          <a:xfrm>
            <a:off x="3449684" y="771550"/>
            <a:ext cx="2244633" cy="4032448"/>
          </a:xfrm>
          <a:custGeom>
            <a:avLst/>
            <a:gdLst>
              <a:gd name="connsiteX0" fmla="*/ 1074311 w 2244633"/>
              <a:gd name="connsiteY0" fmla="*/ 3650043 h 4032448"/>
              <a:gd name="connsiteX1" fmla="*/ 1170321 w 2244633"/>
              <a:gd name="connsiteY1" fmla="*/ 3650043 h 4032448"/>
              <a:gd name="connsiteX2" fmla="*/ 1194324 w 2244633"/>
              <a:gd name="connsiteY2" fmla="*/ 3674046 h 4032448"/>
              <a:gd name="connsiteX3" fmla="*/ 1194324 w 2244633"/>
              <a:gd name="connsiteY3" fmla="*/ 3770056 h 4032448"/>
              <a:gd name="connsiteX4" fmla="*/ 1170321 w 2244633"/>
              <a:gd name="connsiteY4" fmla="*/ 3794059 h 4032448"/>
              <a:gd name="connsiteX5" fmla="*/ 1074311 w 2244633"/>
              <a:gd name="connsiteY5" fmla="*/ 3794059 h 4032448"/>
              <a:gd name="connsiteX6" fmla="*/ 1050308 w 2244633"/>
              <a:gd name="connsiteY6" fmla="*/ 3770056 h 4032448"/>
              <a:gd name="connsiteX7" fmla="*/ 1050308 w 2244633"/>
              <a:gd name="connsiteY7" fmla="*/ 3674046 h 4032448"/>
              <a:gd name="connsiteX8" fmla="*/ 1074311 w 2244633"/>
              <a:gd name="connsiteY8" fmla="*/ 3650043 h 4032448"/>
              <a:gd name="connsiteX9" fmla="*/ 1122317 w 2244633"/>
              <a:gd name="connsiteY9" fmla="*/ 3550171 h 4032448"/>
              <a:gd name="connsiteX10" fmla="*/ 960590 w 2244633"/>
              <a:gd name="connsiteY10" fmla="*/ 3718057 h 4032448"/>
              <a:gd name="connsiteX11" fmla="*/ 1122317 w 2244633"/>
              <a:gd name="connsiteY11" fmla="*/ 3885942 h 4032448"/>
              <a:gd name="connsiteX12" fmla="*/ 1284043 w 2244633"/>
              <a:gd name="connsiteY12" fmla="*/ 3718057 h 4032448"/>
              <a:gd name="connsiteX13" fmla="*/ 1122317 w 2244633"/>
              <a:gd name="connsiteY13" fmla="*/ 3550171 h 4032448"/>
              <a:gd name="connsiteX14" fmla="*/ 172664 w 2244633"/>
              <a:gd name="connsiteY14" fmla="*/ 402120 h 4032448"/>
              <a:gd name="connsiteX15" fmla="*/ 172664 w 2244633"/>
              <a:gd name="connsiteY15" fmla="*/ 3359577 h 4032448"/>
              <a:gd name="connsiteX16" fmla="*/ 2071969 w 2244633"/>
              <a:gd name="connsiteY16" fmla="*/ 3359577 h 4032448"/>
              <a:gd name="connsiteX17" fmla="*/ 2071969 w 2244633"/>
              <a:gd name="connsiteY17" fmla="*/ 402120 h 4032448"/>
              <a:gd name="connsiteX18" fmla="*/ 863349 w 2244633"/>
              <a:gd name="connsiteY18" fmla="*/ 133260 h 4032448"/>
              <a:gd name="connsiteX19" fmla="*/ 798608 w 2244633"/>
              <a:gd name="connsiteY19" fmla="*/ 200468 h 4032448"/>
              <a:gd name="connsiteX20" fmla="*/ 863349 w 2244633"/>
              <a:gd name="connsiteY20" fmla="*/ 267675 h 4032448"/>
              <a:gd name="connsiteX21" fmla="*/ 1381284 w 2244633"/>
              <a:gd name="connsiteY21" fmla="*/ 267675 h 4032448"/>
              <a:gd name="connsiteX22" fmla="*/ 1446026 w 2244633"/>
              <a:gd name="connsiteY22" fmla="*/ 200468 h 4032448"/>
              <a:gd name="connsiteX23" fmla="*/ 1381284 w 2244633"/>
              <a:gd name="connsiteY23" fmla="*/ 133260 h 4032448"/>
              <a:gd name="connsiteX24" fmla="*/ 631322 w 2244633"/>
              <a:gd name="connsiteY24" fmla="*/ 126821 h 4032448"/>
              <a:gd name="connsiteX25" fmla="*/ 559314 w 2244633"/>
              <a:gd name="connsiteY25" fmla="*/ 198829 h 4032448"/>
              <a:gd name="connsiteX26" fmla="*/ 631322 w 2244633"/>
              <a:gd name="connsiteY26" fmla="*/ 270837 h 4032448"/>
              <a:gd name="connsiteX27" fmla="*/ 703330 w 2244633"/>
              <a:gd name="connsiteY27" fmla="*/ 198829 h 4032448"/>
              <a:gd name="connsiteX28" fmla="*/ 631322 w 2244633"/>
              <a:gd name="connsiteY28" fmla="*/ 126821 h 4032448"/>
              <a:gd name="connsiteX29" fmla="*/ 374113 w 2244633"/>
              <a:gd name="connsiteY29" fmla="*/ 0 h 4032448"/>
              <a:gd name="connsiteX30" fmla="*/ 1870520 w 2244633"/>
              <a:gd name="connsiteY30" fmla="*/ 0 h 4032448"/>
              <a:gd name="connsiteX31" fmla="*/ 2244633 w 2244633"/>
              <a:gd name="connsiteY31" fmla="*/ 388361 h 4032448"/>
              <a:gd name="connsiteX32" fmla="*/ 2244633 w 2244633"/>
              <a:gd name="connsiteY32" fmla="*/ 3644087 h 4032448"/>
              <a:gd name="connsiteX33" fmla="*/ 1870520 w 2244633"/>
              <a:gd name="connsiteY33" fmla="*/ 4032448 h 4032448"/>
              <a:gd name="connsiteX34" fmla="*/ 374113 w 2244633"/>
              <a:gd name="connsiteY34" fmla="*/ 4032448 h 4032448"/>
              <a:gd name="connsiteX35" fmla="*/ 0 w 2244633"/>
              <a:gd name="connsiteY35" fmla="*/ 3644087 h 4032448"/>
              <a:gd name="connsiteX36" fmla="*/ 0 w 2244633"/>
              <a:gd name="connsiteY36" fmla="*/ 388361 h 4032448"/>
              <a:gd name="connsiteX37" fmla="*/ 374113 w 2244633"/>
              <a:gd name="connsiteY37" fmla="*/ 0 h 403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44633" h="4032448">
                <a:moveTo>
                  <a:pt x="1074311" y="3650043"/>
                </a:moveTo>
                <a:lnTo>
                  <a:pt x="1170321" y="3650043"/>
                </a:lnTo>
                <a:cubicBezTo>
                  <a:pt x="1183577" y="3650043"/>
                  <a:pt x="1194324" y="3660790"/>
                  <a:pt x="1194324" y="3674046"/>
                </a:cubicBezTo>
                <a:lnTo>
                  <a:pt x="1194324" y="3770056"/>
                </a:lnTo>
                <a:cubicBezTo>
                  <a:pt x="1194324" y="3783312"/>
                  <a:pt x="1183577" y="3794059"/>
                  <a:pt x="1170321" y="3794059"/>
                </a:cubicBezTo>
                <a:lnTo>
                  <a:pt x="1074311" y="3794059"/>
                </a:lnTo>
                <a:cubicBezTo>
                  <a:pt x="1061055" y="3794059"/>
                  <a:pt x="1050308" y="3783312"/>
                  <a:pt x="1050308" y="3770056"/>
                </a:cubicBezTo>
                <a:lnTo>
                  <a:pt x="1050308" y="3674046"/>
                </a:lnTo>
                <a:cubicBezTo>
                  <a:pt x="1050308" y="3660790"/>
                  <a:pt x="1061055" y="3650043"/>
                  <a:pt x="1074311" y="3650043"/>
                </a:cubicBezTo>
                <a:close/>
                <a:moveTo>
                  <a:pt x="1122317" y="3550171"/>
                </a:moveTo>
                <a:cubicBezTo>
                  <a:pt x="1032998" y="3550171"/>
                  <a:pt x="960590" y="3625336"/>
                  <a:pt x="960590" y="3718057"/>
                </a:cubicBezTo>
                <a:cubicBezTo>
                  <a:pt x="960590" y="3810777"/>
                  <a:pt x="1032998" y="3885942"/>
                  <a:pt x="1122317" y="3885942"/>
                </a:cubicBezTo>
                <a:cubicBezTo>
                  <a:pt x="1211635" y="3885942"/>
                  <a:pt x="1284043" y="3810777"/>
                  <a:pt x="1284043" y="3718057"/>
                </a:cubicBezTo>
                <a:cubicBezTo>
                  <a:pt x="1284043" y="3625336"/>
                  <a:pt x="1211635" y="3550171"/>
                  <a:pt x="1122317" y="3550171"/>
                </a:cubicBezTo>
                <a:close/>
                <a:moveTo>
                  <a:pt x="172664" y="402120"/>
                </a:moveTo>
                <a:lnTo>
                  <a:pt x="172664" y="3359577"/>
                </a:lnTo>
                <a:lnTo>
                  <a:pt x="2071969" y="3359577"/>
                </a:lnTo>
                <a:lnTo>
                  <a:pt x="2071969" y="402120"/>
                </a:lnTo>
                <a:close/>
                <a:moveTo>
                  <a:pt x="863349" y="133260"/>
                </a:moveTo>
                <a:cubicBezTo>
                  <a:pt x="827594" y="133260"/>
                  <a:pt x="798608" y="163350"/>
                  <a:pt x="798608" y="200468"/>
                </a:cubicBezTo>
                <a:cubicBezTo>
                  <a:pt x="798608" y="237585"/>
                  <a:pt x="827594" y="267675"/>
                  <a:pt x="863349" y="267675"/>
                </a:cubicBezTo>
                <a:lnTo>
                  <a:pt x="1381284" y="267675"/>
                </a:lnTo>
                <a:cubicBezTo>
                  <a:pt x="1417040" y="267675"/>
                  <a:pt x="1446026" y="237585"/>
                  <a:pt x="1446026" y="200468"/>
                </a:cubicBezTo>
                <a:cubicBezTo>
                  <a:pt x="1446026" y="163350"/>
                  <a:pt x="1417040" y="133260"/>
                  <a:pt x="1381284" y="133260"/>
                </a:cubicBezTo>
                <a:close/>
                <a:moveTo>
                  <a:pt x="631322" y="126821"/>
                </a:moveTo>
                <a:cubicBezTo>
                  <a:pt x="591553" y="126821"/>
                  <a:pt x="559314" y="159060"/>
                  <a:pt x="559314" y="198829"/>
                </a:cubicBezTo>
                <a:cubicBezTo>
                  <a:pt x="559314" y="238598"/>
                  <a:pt x="591553" y="270837"/>
                  <a:pt x="631322" y="270837"/>
                </a:cubicBezTo>
                <a:cubicBezTo>
                  <a:pt x="671091" y="270837"/>
                  <a:pt x="703330" y="238598"/>
                  <a:pt x="703330" y="198829"/>
                </a:cubicBezTo>
                <a:cubicBezTo>
                  <a:pt x="703330" y="159060"/>
                  <a:pt x="671091" y="126821"/>
                  <a:pt x="631322" y="126821"/>
                </a:cubicBezTo>
                <a:close/>
                <a:moveTo>
                  <a:pt x="374113" y="0"/>
                </a:moveTo>
                <a:lnTo>
                  <a:pt x="1870520" y="0"/>
                </a:lnTo>
                <a:cubicBezTo>
                  <a:pt x="2077136" y="0"/>
                  <a:pt x="2244633" y="173876"/>
                  <a:pt x="2244633" y="388361"/>
                </a:cubicBezTo>
                <a:lnTo>
                  <a:pt x="2244633" y="3644087"/>
                </a:lnTo>
                <a:cubicBezTo>
                  <a:pt x="2244633" y="3858572"/>
                  <a:pt x="2077136" y="4032448"/>
                  <a:pt x="1870520" y="4032448"/>
                </a:cubicBezTo>
                <a:lnTo>
                  <a:pt x="374113" y="4032448"/>
                </a:lnTo>
                <a:cubicBezTo>
                  <a:pt x="167497" y="4032448"/>
                  <a:pt x="0" y="3858572"/>
                  <a:pt x="0" y="3644087"/>
                </a:cubicBezTo>
                <a:lnTo>
                  <a:pt x="0" y="388361"/>
                </a:lnTo>
                <a:cubicBezTo>
                  <a:pt x="0" y="173876"/>
                  <a:pt x="167497" y="0"/>
                  <a:pt x="374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33500" y="1491630"/>
            <a:ext cx="2644455" cy="199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13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73" r:id="rId5"/>
    <p:sldLayoutId id="2147483655" r:id="rId6"/>
    <p:sldLayoutId id="2147483665" r:id="rId7"/>
    <p:sldLayoutId id="2147483666" r:id="rId8"/>
    <p:sldLayoutId id="2147483667" r:id="rId9"/>
    <p:sldLayoutId id="2147483674" r:id="rId10"/>
    <p:sldLayoutId id="2147483669" r:id="rId11"/>
    <p:sldLayoutId id="2147483662" r:id="rId12"/>
    <p:sldLayoutId id="2147483672" r:id="rId13"/>
    <p:sldLayoutId id="2147483664" r:id="rId14"/>
    <p:sldLayoutId id="2147483671" r:id="rId15"/>
    <p:sldLayoutId id="2147483656" r:id="rId16"/>
    <p:sldLayoutId id="2147483675" r:id="rId17"/>
    <p:sldLayoutId id="2147483676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3448" y="3363838"/>
            <a:ext cx="9144000" cy="478117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dirty="0"/>
              <a:t>[2</a:t>
            </a:r>
            <a:r>
              <a:rPr lang="ko-KR" altLang="en-US" b="1" dirty="0"/>
              <a:t>조</a:t>
            </a:r>
            <a:r>
              <a:rPr lang="en-US" altLang="ko-KR" b="1" dirty="0"/>
              <a:t>] </a:t>
            </a:r>
            <a:r>
              <a:rPr lang="ko-KR" altLang="en-US" b="1" dirty="0"/>
              <a:t>무료 </a:t>
            </a:r>
            <a:r>
              <a:rPr lang="ko-KR" altLang="en-US" b="1" dirty="0" err="1"/>
              <a:t>인강</a:t>
            </a:r>
            <a:r>
              <a:rPr lang="ko-KR" altLang="en-US" b="1" dirty="0"/>
              <a:t> </a:t>
            </a:r>
            <a:r>
              <a:rPr lang="ko-KR" altLang="en-US" b="1" dirty="0" smtClean="0"/>
              <a:t>사이트</a:t>
            </a:r>
            <a:endParaRPr lang="en-US" altLang="ko-KR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4011910"/>
            <a:ext cx="9144000" cy="711233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sz="2000" b="1" dirty="0" smtClean="0"/>
              <a:t>박재경 </a:t>
            </a:r>
            <a:r>
              <a:rPr lang="en-US" altLang="ko-KR" sz="2000" b="1" dirty="0"/>
              <a:t>&amp; </a:t>
            </a:r>
            <a:r>
              <a:rPr lang="ko-KR" altLang="en-US" sz="2000" b="1" dirty="0" err="1"/>
              <a:t>편무선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&amp; </a:t>
            </a:r>
            <a:r>
              <a:rPr lang="ko-KR" altLang="en-US" sz="2000" b="1" dirty="0" err="1"/>
              <a:t>장연우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&amp; </a:t>
            </a:r>
            <a:r>
              <a:rPr lang="ko-KR" altLang="en-US" sz="2000" b="1" dirty="0" err="1" smtClean="0"/>
              <a:t>한금주</a:t>
            </a:r>
            <a:endParaRPr lang="en-US" altLang="ko-KR" b="1" dirty="0"/>
          </a:p>
          <a:p>
            <a:pPr lvl="0">
              <a:spcBef>
                <a:spcPts val="0"/>
              </a:spcBef>
              <a:defRPr/>
            </a:pP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ko-KR" altLang="en-US" dirty="0"/>
              <a:t>를 활용한 </a:t>
            </a:r>
            <a:r>
              <a:rPr lang="en-US" altLang="ko-KR" dirty="0"/>
              <a:t>JAVA</a:t>
            </a:r>
            <a:r>
              <a:rPr lang="ko-KR" altLang="en-US" dirty="0"/>
              <a:t> 프로그램 개발자 </a:t>
            </a:r>
            <a:r>
              <a:rPr lang="ko-KR" altLang="en-US" dirty="0" smtClean="0"/>
              <a:t>양성과정</a:t>
            </a:r>
            <a:r>
              <a:rPr lang="en-US" altLang="ko-KR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504" y="216248"/>
            <a:ext cx="941472" cy="2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619673" y="108252"/>
            <a:ext cx="7357216" cy="451728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화면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0" name="그림 49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28" y="530949"/>
            <a:ext cx="5112568" cy="448907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rcRect l="83850" t="7839" r="1732" b="81257"/>
          <a:stretch/>
        </p:blipFill>
        <p:spPr>
          <a:xfrm>
            <a:off x="7004422" y="557753"/>
            <a:ext cx="1656185" cy="1080120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6239994" y="530950"/>
            <a:ext cx="342453" cy="23513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꺾인 연결선 64"/>
          <p:cNvCxnSpPr>
            <a:stCxn id="63" idx="0"/>
            <a:endCxn id="52" idx="0"/>
          </p:cNvCxnSpPr>
          <p:nvPr/>
        </p:nvCxnSpPr>
        <p:spPr>
          <a:xfrm rot="16200000" flipH="1">
            <a:off x="7108466" y="-166296"/>
            <a:ext cx="26803" cy="1421294"/>
          </a:xfrm>
          <a:prstGeom prst="bentConnector3">
            <a:avLst>
              <a:gd name="adj1" fmla="val -85289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3">
            <a:extLst>
              <a:ext uri="{FF2B5EF4-FFF2-40B4-BE49-F238E27FC236}">
                <a16:creationId xmlns:a16="http://schemas.microsoft.com/office/drawing/2014/main" id="{AC1EAD02-4AD8-4C6F-B805-FC3541C3276A}"/>
              </a:ext>
            </a:extLst>
          </p:cNvPr>
          <p:cNvSpPr/>
          <p:nvPr/>
        </p:nvSpPr>
        <p:spPr>
          <a:xfrm>
            <a:off x="-36513" y="1631791"/>
            <a:ext cx="160541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메인화면의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영상은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iframe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활용하여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Slick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슬라이더를 이용하여 자동 슬라이드 기능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부트스트랩을 이용하여 로그인 버튼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사이드바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각 영상은 카테고리 별 조회수가 높은 순서대로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로드해서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정렬함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52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602036" y="123478"/>
            <a:ext cx="7357216" cy="451728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4931" t="9796" r="34930" b="5855"/>
          <a:stretch/>
        </p:blipFill>
        <p:spPr>
          <a:xfrm>
            <a:off x="1711222" y="643602"/>
            <a:ext cx="2371627" cy="4333981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3"/>
          <a:srcRect l="31821" t="7838" r="31758" b="80258"/>
          <a:stretch/>
        </p:blipFill>
        <p:spPr>
          <a:xfrm>
            <a:off x="4693500" y="618896"/>
            <a:ext cx="2160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758821" y="4686093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Rectangle 13">
            <a:extLst>
              <a:ext uri="{FF2B5EF4-FFF2-40B4-BE49-F238E27FC236}">
                <a16:creationId xmlns:a16="http://schemas.microsoft.com/office/drawing/2014/main" id="{E3333CDC-28BE-429D-9589-612DF9DC2C2F}"/>
              </a:ext>
            </a:extLst>
          </p:cNvPr>
          <p:cNvSpPr/>
          <p:nvPr/>
        </p:nvSpPr>
        <p:spPr>
          <a:xfrm>
            <a:off x="37187" y="1311682"/>
            <a:ext cx="152718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필수 항목이 비어 있을 경우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alert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autofocus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9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BCyptPassWordEncoder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비밀번호 암호화 적용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주소 찾기 기능 구현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로그인 인증을 위해 회원 가입시 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@Transactional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회원테이블에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정보를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입력하고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동시에 권한 테이블에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권한을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766041" y="915566"/>
            <a:ext cx="2316807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/>
          <p:nvPr/>
        </p:nvCxnSpPr>
        <p:spPr>
          <a:xfrm flipV="1">
            <a:off x="4082848" y="960638"/>
            <a:ext cx="622031" cy="51784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563" t="15108" r="41337" b="60904"/>
          <a:stretch/>
        </p:blipFill>
        <p:spPr>
          <a:xfrm>
            <a:off x="6870592" y="618896"/>
            <a:ext cx="2228384" cy="1103683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 rotWithShape="1">
          <a:blip r:embed="rId5"/>
          <a:srcRect l="28450" t="9366" r="27678" b="74569"/>
          <a:stretch/>
        </p:blipFill>
        <p:spPr>
          <a:xfrm>
            <a:off x="4689017" y="1300354"/>
            <a:ext cx="2160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27678" t="9366" r="27678" b="73624"/>
          <a:stretch/>
        </p:blipFill>
        <p:spPr>
          <a:xfrm>
            <a:off x="4688603" y="1971537"/>
            <a:ext cx="2160000" cy="6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자유형 7"/>
          <p:cNvSpPr/>
          <p:nvPr/>
        </p:nvSpPr>
        <p:spPr>
          <a:xfrm>
            <a:off x="4100513" y="1485900"/>
            <a:ext cx="590550" cy="171450"/>
          </a:xfrm>
          <a:custGeom>
            <a:avLst/>
            <a:gdLst>
              <a:gd name="connsiteX0" fmla="*/ 0 w 590550"/>
              <a:gd name="connsiteY0" fmla="*/ 0 h 171450"/>
              <a:gd name="connsiteX1" fmla="*/ 295275 w 590550"/>
              <a:gd name="connsiteY1" fmla="*/ 0 h 171450"/>
              <a:gd name="connsiteX2" fmla="*/ 295275 w 590550"/>
              <a:gd name="connsiteY2" fmla="*/ 171450 h 171450"/>
              <a:gd name="connsiteX3" fmla="*/ 590550 w 590550"/>
              <a:gd name="connsiteY3" fmla="*/ 166688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171450">
                <a:moveTo>
                  <a:pt x="0" y="0"/>
                </a:moveTo>
                <a:lnTo>
                  <a:pt x="295275" y="0"/>
                </a:lnTo>
                <a:lnTo>
                  <a:pt x="295275" y="171450"/>
                </a:lnTo>
                <a:lnTo>
                  <a:pt x="590550" y="166688"/>
                </a:lnTo>
              </a:path>
            </a:pathLst>
          </a:custGeom>
          <a:noFill/>
          <a:ln>
            <a:solidFill>
              <a:srgbClr val="00B0F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100512" y="1495037"/>
            <a:ext cx="588091" cy="815418"/>
          </a:xfrm>
          <a:custGeom>
            <a:avLst/>
            <a:gdLst>
              <a:gd name="connsiteX0" fmla="*/ 0 w 590550"/>
              <a:gd name="connsiteY0" fmla="*/ 0 h 171450"/>
              <a:gd name="connsiteX1" fmla="*/ 295275 w 590550"/>
              <a:gd name="connsiteY1" fmla="*/ 0 h 171450"/>
              <a:gd name="connsiteX2" fmla="*/ 295275 w 590550"/>
              <a:gd name="connsiteY2" fmla="*/ 171450 h 171450"/>
              <a:gd name="connsiteX3" fmla="*/ 590550 w 590550"/>
              <a:gd name="connsiteY3" fmla="*/ 166688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171450">
                <a:moveTo>
                  <a:pt x="0" y="0"/>
                </a:moveTo>
                <a:lnTo>
                  <a:pt x="295275" y="0"/>
                </a:lnTo>
                <a:lnTo>
                  <a:pt x="295275" y="171450"/>
                </a:lnTo>
                <a:lnTo>
                  <a:pt x="590550" y="166688"/>
                </a:lnTo>
              </a:path>
            </a:pathLst>
          </a:custGeom>
          <a:noFill/>
          <a:ln>
            <a:solidFill>
              <a:srgbClr val="00B0F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 rotWithShape="1">
          <a:blip r:embed="rId7"/>
          <a:srcRect l="23242" r="23173" b="15362"/>
          <a:stretch/>
        </p:blipFill>
        <p:spPr>
          <a:xfrm>
            <a:off x="4673348" y="2716141"/>
            <a:ext cx="3571060" cy="225798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164287" y="603505"/>
            <a:ext cx="1934689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4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619673" y="108252"/>
            <a:ext cx="7357216" cy="451728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로그아웃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 rotWithShape="1">
          <a:blip r:embed="rId2"/>
          <a:srcRect l="34986" t="9608" r="35495" b="53331"/>
          <a:stretch/>
        </p:blipFill>
        <p:spPr>
          <a:xfrm>
            <a:off x="1645174" y="542066"/>
            <a:ext cx="2160000" cy="2160000"/>
          </a:xfrm>
          <a:prstGeom prst="rect">
            <a:avLst/>
          </a:prstGeom>
        </p:spPr>
      </p:pic>
      <p:pic>
        <p:nvPicPr>
          <p:cNvPr id="24" name="그림 23"/>
          <p:cNvPicPr preferRelativeResize="0">
            <a:picLocks/>
          </p:cNvPicPr>
          <p:nvPr/>
        </p:nvPicPr>
        <p:blipFill rotWithShape="1">
          <a:blip r:embed="rId3"/>
          <a:srcRect l="40746" t="7996" r="25404" b="64382"/>
          <a:stretch/>
        </p:blipFill>
        <p:spPr>
          <a:xfrm>
            <a:off x="5176673" y="439795"/>
            <a:ext cx="3240000" cy="21600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645054" y="1392834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꺾인 연결선 38"/>
          <p:cNvCxnSpPr>
            <a:stCxn id="38" idx="3"/>
            <a:endCxn id="42" idx="2"/>
          </p:cNvCxnSpPr>
          <p:nvPr/>
        </p:nvCxnSpPr>
        <p:spPr>
          <a:xfrm flipV="1">
            <a:off x="2725174" y="1119626"/>
            <a:ext cx="4616899" cy="381220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6300193" y="1009246"/>
            <a:ext cx="2083760" cy="110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AC1EAD02-4AD8-4C6F-B805-FC3541C3276A}"/>
              </a:ext>
            </a:extLst>
          </p:cNvPr>
          <p:cNvSpPr/>
          <p:nvPr/>
        </p:nvSpPr>
        <p:spPr>
          <a:xfrm>
            <a:off x="-43851" y="1500846"/>
            <a:ext cx="157840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CustomUserDetailsService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클래스를 활용하여 회원정보가 일치하지 않거나 권한이 없는 경우 페이지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새로고침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실행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Spring Security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로그인 정보 유지 테이블을 활용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로그인 체크 시 세션과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토큰 정보를 저장해 두었다가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재접속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 세션과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비교하는 방식으로 자동 로그인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로그아웃 할 때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로그인으로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 되어 있던 세션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삭제 함과 동시에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데이터도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l="35413" t="16355" r="35125" b="72014"/>
          <a:stretch/>
        </p:blipFill>
        <p:spPr>
          <a:xfrm>
            <a:off x="1645114" y="3345684"/>
            <a:ext cx="2160120" cy="1268728"/>
          </a:xfrm>
          <a:prstGeom prst="rect">
            <a:avLst/>
          </a:prstGeom>
        </p:spPr>
      </p:pic>
      <p:pic>
        <p:nvPicPr>
          <p:cNvPr id="27" name="그림 26"/>
          <p:cNvPicPr preferRelativeResize="0">
            <a:picLocks/>
          </p:cNvPicPr>
          <p:nvPr/>
        </p:nvPicPr>
        <p:blipFill rotWithShape="1">
          <a:blip r:embed="rId5"/>
          <a:srcRect l="39971" t="10747" r="25552" b="65265"/>
          <a:stretch/>
        </p:blipFill>
        <p:spPr>
          <a:xfrm>
            <a:off x="5143953" y="2698355"/>
            <a:ext cx="3240000" cy="2160000"/>
          </a:xfrm>
          <a:prstGeom prst="rect">
            <a:avLst/>
          </a:prstGeom>
        </p:spPr>
      </p:pic>
      <p:cxnSp>
        <p:nvCxnSpPr>
          <p:cNvPr id="28" name="꺾인 연결선 27"/>
          <p:cNvCxnSpPr>
            <a:endCxn id="30" idx="2"/>
          </p:cNvCxnSpPr>
          <p:nvPr/>
        </p:nvCxnSpPr>
        <p:spPr>
          <a:xfrm flipV="1">
            <a:off x="2977561" y="3462098"/>
            <a:ext cx="4330744" cy="709082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300193" y="3278667"/>
            <a:ext cx="2016224" cy="183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619673" y="108252"/>
            <a:ext cx="7357216" cy="451728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 정보 보기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E3333CDC-28BE-429D-9589-612DF9DC2C2F}"/>
              </a:ext>
            </a:extLst>
          </p:cNvPr>
          <p:cNvSpPr/>
          <p:nvPr/>
        </p:nvSpPr>
        <p:spPr>
          <a:xfrm>
            <a:off x="-14808" y="1337860"/>
            <a:ext cx="157838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사용자의 개인정보를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수정할 수 있는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구현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Spring Security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r>
              <a:rPr lang="en-US" altLang="ko-KR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PreAuthorize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&lt;sec:&gt;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를 이용하여 실제 접속자가 동일 할 때만 접근 가능하도록 설정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컨트롤러를 통하여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개인정보를 불러와 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담아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페이지로 전달하여 정보 확인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아이디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(PK)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수정불가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수정된 정보는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통해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POST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전달하여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eft Arrow 6"/>
          <p:cNvSpPr/>
          <p:nvPr/>
        </p:nvSpPr>
        <p:spPr>
          <a:xfrm flipH="1">
            <a:off x="4992991" y="2427734"/>
            <a:ext cx="651412" cy="201312"/>
          </a:xfrm>
          <a:prstGeom prst="leftArrow">
            <a:avLst>
              <a:gd name="adj1" fmla="val 59244"/>
              <a:gd name="adj2" fmla="val 8874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62" y="627534"/>
            <a:ext cx="3554002" cy="4320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93433" y="843558"/>
            <a:ext cx="55463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44403" y="618714"/>
            <a:ext cx="33989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7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1979692"/>
            <a:ext cx="5112568" cy="1152128"/>
          </a:xfrm>
        </p:spPr>
        <p:txBody>
          <a:bodyPr/>
          <a:lstStyle/>
          <a:p>
            <a:r>
              <a:rPr lang="en-US" altLang="ko-KR" dirty="0" smtClean="0"/>
              <a:t>Q&amp;A </a:t>
            </a:r>
            <a:r>
              <a:rPr lang="ko-KR" altLang="en-US" dirty="0" smtClean="0"/>
              <a:t>게시판</a:t>
            </a:r>
            <a:endParaRPr lang="en-US" altLang="ko-KR" dirty="0" smtClean="0"/>
          </a:p>
          <a:p>
            <a:r>
              <a:rPr lang="ko-KR" altLang="en-US" dirty="0" err="1" smtClean="0"/>
              <a:t>인강</a:t>
            </a:r>
            <a:r>
              <a:rPr lang="ko-KR" altLang="en-US" dirty="0" smtClean="0"/>
              <a:t> 게시판</a:t>
            </a:r>
            <a:endParaRPr lang="en-US" altLang="ko-KR" dirty="0" smtClean="0"/>
          </a:p>
        </p:txBody>
      </p:sp>
      <p:sp>
        <p:nvSpPr>
          <p:cNvPr id="4" name="Rectangle 7"/>
          <p:cNvSpPr/>
          <p:nvPr/>
        </p:nvSpPr>
        <p:spPr>
          <a:xfrm>
            <a:off x="1547664" y="2427734"/>
            <a:ext cx="686072" cy="6860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1259632" y="1995686"/>
            <a:ext cx="2088232" cy="288032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2. Workflow </a:t>
            </a:r>
            <a:r>
              <a:rPr lang="en-US" altLang="ko-KR" b="1" dirty="0">
                <a:solidFill>
                  <a:schemeClr val="bg1"/>
                </a:solidFill>
              </a:rPr>
              <a:t>&amp; Details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73" y="555526"/>
            <a:ext cx="3600000" cy="4320000"/>
          </a:xfrm>
          <a:prstGeom prst="rect">
            <a:avLst/>
          </a:prstGeom>
        </p:spPr>
      </p:pic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547664" y="55475"/>
            <a:ext cx="7357216" cy="451728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Q&amp;A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목록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내용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2771799" y="1624812"/>
            <a:ext cx="303843" cy="199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333CDC-28BE-429D-9589-612DF9DC2C2F}"/>
              </a:ext>
            </a:extLst>
          </p:cNvPr>
          <p:cNvSpPr/>
          <p:nvPr/>
        </p:nvSpPr>
        <p:spPr>
          <a:xfrm>
            <a:off x="-27627" y="1355542"/>
            <a:ext cx="157838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제목을 클릭하면 상세내용 페이지로 이동하며 게시물 번호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페이지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정보를 같이 전송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 페이지에서 제목 옆에 게시물에 달린 댓글의 숫자를 표시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화면에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시물을 볼 수 있도록 하고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10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페이지가 넘어가면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버튼과 </a:t>
            </a:r>
            <a:r>
              <a:rPr lang="en-US" altLang="ko-KR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버튼이 나오도록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작성자를 구분해서 검색 가능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32767" y="3291830"/>
            <a:ext cx="542875" cy="1160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19" name="꺾인 연결선 18"/>
          <p:cNvCxnSpPr>
            <a:stCxn id="18" idx="1"/>
            <a:endCxn id="3" idx="0"/>
          </p:cNvCxnSpPr>
          <p:nvPr/>
        </p:nvCxnSpPr>
        <p:spPr>
          <a:xfrm rot="10800000" flipV="1">
            <a:off x="2472775" y="3349835"/>
            <a:ext cx="59993" cy="299213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52" y="3649049"/>
            <a:ext cx="1187044" cy="725721"/>
          </a:xfrm>
          <a:prstGeom prst="rect">
            <a:avLst/>
          </a:prstGeom>
        </p:spPr>
      </p:pic>
      <p:pic>
        <p:nvPicPr>
          <p:cNvPr id="24" name="그림 2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04880" y="555526"/>
            <a:ext cx="3600000" cy="43200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119840" y="3603721"/>
            <a:ext cx="2700632" cy="69622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29" name="꺾인 연결선 28"/>
          <p:cNvCxnSpPr>
            <a:stCxn id="9" idx="3"/>
          </p:cNvCxnSpPr>
          <p:nvPr/>
        </p:nvCxnSpPr>
        <p:spPr>
          <a:xfrm>
            <a:off x="3075642" y="1724479"/>
            <a:ext cx="3044198" cy="2227352"/>
          </a:xfrm>
          <a:prstGeom prst="bentConnector3">
            <a:avLst>
              <a:gd name="adj1" fmla="val 68652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1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47" y="555526"/>
            <a:ext cx="3600000" cy="4320000"/>
          </a:xfrm>
          <a:prstGeom prst="rect">
            <a:avLst/>
          </a:prstGeom>
        </p:spPr>
      </p:pic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547664" y="55475"/>
            <a:ext cx="7357216" cy="451728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Q&amp;A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글쓰기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수정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2555776" y="3363838"/>
            <a:ext cx="252028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3333CDC-28BE-429D-9589-612DF9DC2C2F}"/>
              </a:ext>
            </a:extLst>
          </p:cNvPr>
          <p:cNvSpPr/>
          <p:nvPr/>
        </p:nvSpPr>
        <p:spPr>
          <a:xfrm>
            <a:off x="-7564" y="1609512"/>
            <a:ext cx="15783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파일업로드는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이용하였으며 파일 이름 중복을 방지하기 위해서 </a:t>
            </a:r>
            <a:r>
              <a:rPr lang="en-US" altLang="ko-KR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uuid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발급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파일의 경우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썸네일을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이미지가 아닌 파일의 경우 기본 이미지 표시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537259"/>
            <a:ext cx="36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5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10657" y="533999"/>
            <a:ext cx="3600000" cy="432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11085" y="555526"/>
            <a:ext cx="3600000" cy="4320000"/>
          </a:xfrm>
          <a:prstGeom prst="rect">
            <a:avLst/>
          </a:prstGeom>
        </p:spPr>
      </p:pic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547664" y="55475"/>
            <a:ext cx="7357216" cy="451728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Q&amp;A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큰 그림 보기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3446326" y="3291830"/>
            <a:ext cx="765633" cy="576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3333CDC-28BE-429D-9589-612DF9DC2C2F}"/>
              </a:ext>
            </a:extLst>
          </p:cNvPr>
          <p:cNvSpPr/>
          <p:nvPr/>
        </p:nvSpPr>
        <p:spPr>
          <a:xfrm>
            <a:off x="20461" y="1707654"/>
            <a:ext cx="157838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파일의 경우</a:t>
            </a: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썸네일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원본 크기의 이미지 확인 가능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파일이 아닌 경우</a:t>
            </a: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실행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4211959" y="2571751"/>
            <a:ext cx="2232251" cy="1008111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20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19103" y="505216"/>
            <a:ext cx="3600000" cy="4320000"/>
          </a:xfrm>
          <a:prstGeom prst="rect">
            <a:avLst/>
          </a:prstGeom>
        </p:spPr>
      </p:pic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547664" y="55475"/>
            <a:ext cx="7357216" cy="451728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강의 게시판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목록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강의 보기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1626272" y="526896"/>
            <a:ext cx="3600000" cy="4320000"/>
            <a:chOff x="1619671" y="505216"/>
            <a:chExt cx="3600000" cy="4320000"/>
          </a:xfrm>
        </p:grpSpPr>
        <p:pic>
          <p:nvPicPr>
            <p:cNvPr id="4" name="그림 3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9671" y="505216"/>
              <a:ext cx="3600000" cy="4320000"/>
            </a:xfrm>
            <a:prstGeom prst="rect">
              <a:avLst/>
            </a:prstGeom>
          </p:spPr>
        </p:pic>
        <p:pic>
          <p:nvPicPr>
            <p:cNvPr id="6" name="그림 5"/>
            <p:cNvPicPr preferRelativeResize="0">
              <a:picLocks/>
            </p:cNvPicPr>
            <p:nvPr/>
          </p:nvPicPr>
          <p:blipFill rotWithShape="1">
            <a:blip r:embed="rId4"/>
            <a:srcRect l="6694" t="11898" r="80313" b="69200"/>
            <a:stretch/>
          </p:blipFill>
          <p:spPr>
            <a:xfrm>
              <a:off x="1619672" y="699542"/>
              <a:ext cx="802800" cy="802888"/>
            </a:xfrm>
            <a:prstGeom prst="rect">
              <a:avLst/>
            </a:prstGeom>
          </p:spPr>
        </p:pic>
      </p:grpSp>
      <p:sp>
        <p:nvSpPr>
          <p:cNvPr id="7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29771" y="1524110"/>
            <a:ext cx="1467607" cy="2997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상단의 슬라이드에서 현재 목록에 있는 영상을 미리 시청 가능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(ex. 1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페이지일 때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영상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2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페이일 때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영상 출력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강의 제목 클릭 시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번호를 기준으로 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요청</a:t>
            </a: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보기 접속 시 조회수 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+1.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좋아요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싫어요 카운트 표시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/>
          <p:cNvPicPr preferRelativeResize="0">
            <a:picLocks/>
          </p:cNvPicPr>
          <p:nvPr/>
        </p:nvPicPr>
        <p:blipFill rotWithShape="1">
          <a:blip r:embed="rId5"/>
          <a:srcRect l="82190" t="59970" r="4177" b="37511"/>
          <a:stretch/>
        </p:blipFill>
        <p:spPr>
          <a:xfrm>
            <a:off x="6156176" y="3900337"/>
            <a:ext cx="2391998" cy="9248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45545" y="3242436"/>
            <a:ext cx="506133" cy="19546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14" name="꺾인 연결선 13"/>
          <p:cNvCxnSpPr>
            <a:stCxn id="18" idx="3"/>
          </p:cNvCxnSpPr>
          <p:nvPr/>
        </p:nvCxnSpPr>
        <p:spPr>
          <a:xfrm flipV="1">
            <a:off x="3374508" y="1981470"/>
            <a:ext cx="1197492" cy="1274318"/>
          </a:xfrm>
          <a:prstGeom prst="bentConnector2">
            <a:avLst/>
          </a:prstGeom>
          <a:ln w="2540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843808" y="3183780"/>
            <a:ext cx="530700" cy="144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19" name="꺾인 연결선 18"/>
          <p:cNvCxnSpPr>
            <a:stCxn id="12" idx="1"/>
            <a:endCxn id="11" idx="1"/>
          </p:cNvCxnSpPr>
          <p:nvPr/>
        </p:nvCxnSpPr>
        <p:spPr>
          <a:xfrm rot="10800000" flipV="1">
            <a:off x="6156177" y="3340167"/>
            <a:ext cx="2089369" cy="1022610"/>
          </a:xfrm>
          <a:prstGeom prst="bentConnector3">
            <a:avLst>
              <a:gd name="adj1" fmla="val 110941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570012" y="1899516"/>
            <a:ext cx="561828" cy="16817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3140383" y="1347614"/>
            <a:ext cx="2871777" cy="63385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42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79" y="627534"/>
            <a:ext cx="3600000" cy="4320000"/>
          </a:xfrm>
          <a:prstGeom prst="rect">
            <a:avLst/>
          </a:prstGeom>
        </p:spPr>
      </p:pic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547664" y="55475"/>
            <a:ext cx="7357216" cy="451728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댓글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72" y="627534"/>
            <a:ext cx="3600000" cy="432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88024" y="4049866"/>
            <a:ext cx="365273" cy="19546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0" y="1353294"/>
            <a:ext cx="14151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Q&amp;A,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게시판의 댓글 기능은 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JSON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타입의 데이터 전송 방식 활용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기능과 관련된 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함수들을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모듈화 처리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댓글은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모달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창을 이용하여 작성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SpringSecurity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적용으로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댓글쓰기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버튼은 로그인 한 유저에게만 표시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153297" y="1353294"/>
            <a:ext cx="1074887" cy="2794302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4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63688" y="1275606"/>
            <a:ext cx="648072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bg1"/>
                </a:solidFill>
                <a:cs typeface="Arial" pitchFamily="34" charset="0"/>
              </a:rPr>
              <a:t>Project Index</a:t>
            </a:r>
            <a:endParaRPr 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564378" y="3515367"/>
            <a:ext cx="4902230" cy="534733"/>
            <a:chOff x="2299400" y="1781114"/>
            <a:chExt cx="4576856" cy="534733"/>
          </a:xfrm>
        </p:grpSpPr>
        <p:sp>
          <p:nvSpPr>
            <p:cNvPr id="39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Epilogue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후기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564378" y="2128999"/>
            <a:ext cx="4902230" cy="534733"/>
            <a:chOff x="2299400" y="1781114"/>
            <a:chExt cx="4576856" cy="534733"/>
          </a:xfrm>
        </p:grpSpPr>
        <p:sp>
          <p:nvSpPr>
            <p:cNvPr id="50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Project Outline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팀원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소개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/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프로젝트 개요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/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개발환경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/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개발 목적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/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기간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569334" y="2845259"/>
            <a:ext cx="4902230" cy="534733"/>
            <a:chOff x="2299400" y="1781114"/>
            <a:chExt cx="4576856" cy="534733"/>
          </a:xfrm>
        </p:grpSpPr>
        <p:sp>
          <p:nvSpPr>
            <p:cNvPr id="56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Workflow &amp; Details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12"/>
            <p:cNvSpPr txBox="1"/>
            <p:nvPr/>
          </p:nvSpPr>
          <p:spPr bwMode="auto">
            <a:xfrm>
              <a:off x="2299400" y="2038848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메인 페이지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/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회원관리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/ Q&amp;A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게시판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/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강의 게시판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/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관리자 페이지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1" name="TextBox 4"/>
          <p:cNvSpPr txBox="1"/>
          <p:nvPr/>
        </p:nvSpPr>
        <p:spPr>
          <a:xfrm>
            <a:off x="1763688" y="2175151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62" name="TextBox 4"/>
          <p:cNvSpPr txBox="1"/>
          <p:nvPr/>
        </p:nvSpPr>
        <p:spPr>
          <a:xfrm>
            <a:off x="1763688" y="284525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63" name="TextBox 4"/>
          <p:cNvSpPr txBox="1"/>
          <p:nvPr/>
        </p:nvSpPr>
        <p:spPr>
          <a:xfrm>
            <a:off x="1763688" y="351536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547664" y="55475"/>
            <a:ext cx="7357216" cy="451728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댓글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72" y="627534"/>
            <a:ext cx="3600000" cy="4320000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46112" y="1436497"/>
            <a:ext cx="14151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댓글이 없는 경우  </a:t>
            </a:r>
            <a:r>
              <a:rPr lang="en-US" altLang="ko-KR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nouser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작성시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요소를 수정하여 새로운 댓글이 추가됨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11760" y="4011910"/>
            <a:ext cx="2746715" cy="545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358229" y="584485"/>
            <a:ext cx="3638560" cy="1575800"/>
            <a:chOff x="560459" y="722592"/>
            <a:chExt cx="3638560" cy="15758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r="79540" b="-1172"/>
            <a:stretch/>
          </p:blipFill>
          <p:spPr>
            <a:xfrm>
              <a:off x="560459" y="722592"/>
              <a:ext cx="1707285" cy="156112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74826" b="-2122"/>
            <a:stretch/>
          </p:blipFill>
          <p:spPr>
            <a:xfrm>
              <a:off x="2098387" y="722592"/>
              <a:ext cx="2100632" cy="157580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5436096" y="2828345"/>
            <a:ext cx="3631490" cy="2309667"/>
            <a:chOff x="66675" y="1662112"/>
            <a:chExt cx="3828688" cy="244461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l="77738" b="-15091"/>
            <a:stretch/>
          </p:blipFill>
          <p:spPr>
            <a:xfrm>
              <a:off x="1821542" y="1662112"/>
              <a:ext cx="2073821" cy="244461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r="78691" b="-3846"/>
            <a:stretch/>
          </p:blipFill>
          <p:spPr>
            <a:xfrm>
              <a:off x="66675" y="1662112"/>
              <a:ext cx="1985045" cy="2205782"/>
            </a:xfrm>
            <a:prstGeom prst="rect">
              <a:avLst/>
            </a:prstGeom>
          </p:spPr>
        </p:pic>
      </p:grpSp>
      <p:cxnSp>
        <p:nvCxnSpPr>
          <p:cNvPr id="11" name="꺾인 연결선 10"/>
          <p:cNvCxnSpPr>
            <a:stCxn id="10" idx="0"/>
          </p:cNvCxnSpPr>
          <p:nvPr/>
        </p:nvCxnSpPr>
        <p:spPr>
          <a:xfrm flipV="1">
            <a:off x="3785118" y="1707654"/>
            <a:ext cx="1696664" cy="2304256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0152" y="2264141"/>
            <a:ext cx="3044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첫 댓글 작성시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nodata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첫 댓글 내용으로 변경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940152" y="1851670"/>
            <a:ext cx="12605" cy="17281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5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547664" y="55475"/>
            <a:ext cx="7357216" cy="451728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댓글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삭제</a:t>
            </a:r>
            <a:r>
              <a:rPr lang="en-US" altLang="ko-KR" dirty="0"/>
              <a:t>)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72" y="627534"/>
            <a:ext cx="3600000" cy="4320000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10" idx="1"/>
          </p:cNvCxnSpPr>
          <p:nvPr/>
        </p:nvCxnSpPr>
        <p:spPr>
          <a:xfrm rot="10800000" flipH="1">
            <a:off x="2445654" y="1707655"/>
            <a:ext cx="3062450" cy="2748147"/>
          </a:xfrm>
          <a:prstGeom prst="bentConnector3">
            <a:avLst>
              <a:gd name="adj1" fmla="val -746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654" y="4094208"/>
            <a:ext cx="2702409" cy="57104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45654" y="4299942"/>
            <a:ext cx="2746715" cy="311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594993"/>
            <a:ext cx="3186186" cy="21697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194" y="3256488"/>
            <a:ext cx="2881551" cy="8065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744" y="4068349"/>
            <a:ext cx="2846449" cy="727859"/>
          </a:xfrm>
          <a:prstGeom prst="rect">
            <a:avLst/>
          </a:prstGeom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46112" y="1436497"/>
            <a:ext cx="14151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클릭 시 댓글 수정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모달창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호출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할 때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 확인을 위해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rno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replyer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함께 전송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비로그인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또는 본인이 작성한 글이 아닐 때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alert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 처리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447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1979692"/>
            <a:ext cx="5112568" cy="1152128"/>
          </a:xfrm>
        </p:spPr>
        <p:txBody>
          <a:bodyPr/>
          <a:lstStyle/>
          <a:p>
            <a:r>
              <a:rPr lang="ko-KR" altLang="en-US" dirty="0" smtClean="0"/>
              <a:t>관리자 페이지</a:t>
            </a:r>
            <a:endParaRPr lang="en-US" altLang="ko-KR" dirty="0" smtClean="0"/>
          </a:p>
        </p:txBody>
      </p:sp>
      <p:sp>
        <p:nvSpPr>
          <p:cNvPr id="4" name="Rectangle 7"/>
          <p:cNvSpPr/>
          <p:nvPr/>
        </p:nvSpPr>
        <p:spPr>
          <a:xfrm>
            <a:off x="1547664" y="2427734"/>
            <a:ext cx="686072" cy="6860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1187624" y="1995686"/>
            <a:ext cx="2015208" cy="288032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2. Workflow &amp; Details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5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547664" y="55475"/>
            <a:ext cx="7357216" cy="451728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회원 정보 관리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5025" t="7840" r="1032" b="76465"/>
          <a:stretch/>
        </p:blipFill>
        <p:spPr>
          <a:xfrm>
            <a:off x="5591456" y="213179"/>
            <a:ext cx="1320904" cy="12822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28750" y="834368"/>
            <a:ext cx="1008112" cy="266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72" y="555526"/>
            <a:ext cx="3600000" cy="4320000"/>
          </a:xfrm>
          <a:prstGeom prst="rect">
            <a:avLst/>
          </a:prstGeom>
        </p:spPr>
      </p:pic>
      <p:cxnSp>
        <p:nvCxnSpPr>
          <p:cNvPr id="6" name="꺾인 연결선 5"/>
          <p:cNvCxnSpPr>
            <a:stCxn id="4" idx="1"/>
          </p:cNvCxnSpPr>
          <p:nvPr/>
        </p:nvCxnSpPr>
        <p:spPr>
          <a:xfrm rot="10800000" flipV="1">
            <a:off x="3347864" y="967658"/>
            <a:ext cx="2380886" cy="127279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6977152" y="234926"/>
            <a:ext cx="1927728" cy="796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smtClean="0"/>
              <a:t>회원 정보 관리</a:t>
            </a:r>
            <a:endParaRPr lang="en-US" altLang="ko-KR" sz="1050" b="1" dirty="0" smtClean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Toggle</a:t>
            </a:r>
            <a:r>
              <a:rPr lang="ko-KR" altLang="en-US" sz="1000" dirty="0" smtClean="0"/>
              <a:t>창에 </a:t>
            </a:r>
            <a:r>
              <a:rPr lang="en-US" altLang="ko-KR" sz="1000" dirty="0" smtClean="0"/>
              <a:t>list</a:t>
            </a:r>
            <a:r>
              <a:rPr lang="ko-KR" altLang="en-US" sz="1000" dirty="0" smtClean="0"/>
              <a:t>를 통해 이동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가입된 회원의 목록을 볼 수 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sp>
        <p:nvSpPr>
          <p:cNvPr id="17" name="직사각형 16"/>
          <p:cNvSpPr/>
          <p:nvPr/>
        </p:nvSpPr>
        <p:spPr>
          <a:xfrm>
            <a:off x="2627784" y="1859369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17" idx="1"/>
          </p:cNvCxnSpPr>
          <p:nvPr/>
        </p:nvCxnSpPr>
        <p:spPr>
          <a:xfrm rot="10800000" flipH="1" flipV="1">
            <a:off x="2627784" y="1931377"/>
            <a:ext cx="2775584" cy="2346112"/>
          </a:xfrm>
          <a:prstGeom prst="bentConnector3">
            <a:avLst>
              <a:gd name="adj1" fmla="val -8236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03368" y="1822642"/>
            <a:ext cx="2408992" cy="3052883"/>
          </a:xfrm>
          <a:prstGeom prst="rect">
            <a:avLst/>
          </a:prstGeom>
        </p:spPr>
      </p:pic>
      <p:sp>
        <p:nvSpPr>
          <p:cNvPr id="34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7740352" y="2643758"/>
            <a:ext cx="1164528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smtClean="0"/>
              <a:t>회원 정보 수정 페이지로 이동</a:t>
            </a:r>
            <a:endParaRPr lang="en-US" altLang="ko-KR" sz="1050" b="1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아이디의 </a:t>
            </a:r>
            <a:r>
              <a:rPr lang="en-US" altLang="ko-KR" sz="1000" dirty="0" err="1" smtClean="0"/>
              <a:t>href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속성을 통해 수정 페이지로 이동</a:t>
            </a:r>
            <a:r>
              <a:rPr lang="en-US" altLang="ko-KR" sz="1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 smtClean="0"/>
              <a:t>시큐리티</a:t>
            </a:r>
            <a:r>
              <a:rPr lang="ko-KR" altLang="en-US" sz="1000" dirty="0" smtClean="0"/>
              <a:t> 적용으로 </a:t>
            </a:r>
            <a:r>
              <a:rPr lang="en-US" altLang="ko-KR" sz="1000" dirty="0" smtClean="0"/>
              <a:t>URL</a:t>
            </a:r>
            <a:r>
              <a:rPr lang="ko-KR" altLang="en-US" sz="1000" dirty="0" smtClean="0"/>
              <a:t>을 통한 접근 불가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103686" y="1491630"/>
            <a:ext cx="141515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r>
              <a:rPr lang="en-US" altLang="ko-KR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PreAuthorize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&lt;sec:&gt;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활용하여 관리자 권한을 가진 계정만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토글창의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회원정보 관리 버튼을 표시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클릭 시 해당 회원의 정보 수정 페이지로 이동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이름을 제외한 정보 수정 가능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547664" y="55475"/>
            <a:ext cx="7357216" cy="451728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회원 정보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)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93" y="555526"/>
            <a:ext cx="3600000" cy="432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99792" y="4155926"/>
            <a:ext cx="720080" cy="1956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8" name="꺾인 연결선 7"/>
          <p:cNvCxnSpPr>
            <a:endCxn id="18" idx="1"/>
          </p:cNvCxnSpPr>
          <p:nvPr/>
        </p:nvCxnSpPr>
        <p:spPr>
          <a:xfrm flipV="1">
            <a:off x="3419872" y="2932327"/>
            <a:ext cx="2033916" cy="1295607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5562647" y="632833"/>
            <a:ext cx="30243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수정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삭제 성공 시 리스트로 이동 후 </a:t>
            </a:r>
            <a:r>
              <a:rPr lang="ko-KR" altLang="en-US" sz="1000" dirty="0" err="1" smtClean="0"/>
              <a:t>알림창</a:t>
            </a:r>
            <a:r>
              <a:rPr lang="ko-KR" altLang="en-US" sz="1000" dirty="0" smtClean="0"/>
              <a:t> 표시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19752" r="20878"/>
          <a:stretch/>
        </p:blipFill>
        <p:spPr>
          <a:xfrm>
            <a:off x="5453788" y="1108910"/>
            <a:ext cx="3451092" cy="3646834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0" y="1491630"/>
            <a:ext cx="15188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r>
              <a:rPr lang="en-US" altLang="ko-KR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PreAuthorize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&lt;sec:&gt;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활용하여 관리자 권한을 가진 계정만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토글창의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회원정보 관리 버튼을 표시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클릭 시 해당 회원의 정보 수정 페이지로 이동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이름을 제외한 정보 수정 가능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03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547664" y="55475"/>
            <a:ext cx="7357216" cy="451728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강의 게시판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새영상등록</a:t>
            </a:r>
            <a:endParaRPr lang="en-US" altLang="ko-KR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74" y="507203"/>
            <a:ext cx="3744016" cy="4514806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/>
          <a:srcRect l="88635" t="32600" r="4614" b="65247"/>
          <a:stretch/>
        </p:blipFill>
        <p:spPr>
          <a:xfrm>
            <a:off x="5544970" y="449110"/>
            <a:ext cx="1296144" cy="4562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32040" y="1923678"/>
            <a:ext cx="425971" cy="1956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32855" y="1439647"/>
            <a:ext cx="1415156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SpringSecurity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적용으로 관리자 권한인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계정에게만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새영상등록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‘,’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‘,’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표시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새영상등록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누를 시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모달창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호출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통해 </a:t>
            </a:r>
            <a:r>
              <a:rPr lang="en-US" altLang="ko-KR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Contorller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JSON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데이터 전송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영상확인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요소를 추가하여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주소의 영상을 확인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0" name="꺾인 연결선 9"/>
          <p:cNvCxnSpPr>
            <a:stCxn id="8" idx="1"/>
            <a:endCxn id="4" idx="1"/>
          </p:cNvCxnSpPr>
          <p:nvPr/>
        </p:nvCxnSpPr>
        <p:spPr>
          <a:xfrm rot="10800000" flipH="1">
            <a:off x="4932040" y="677216"/>
            <a:ext cx="612930" cy="1344281"/>
          </a:xfrm>
          <a:prstGeom prst="bentConnector3">
            <a:avLst>
              <a:gd name="adj1" fmla="val -37296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900" y="965118"/>
            <a:ext cx="2390894" cy="1954020"/>
          </a:xfrm>
          <a:prstGeom prst="rect">
            <a:avLst/>
          </a:prstGeom>
        </p:spPr>
      </p:pic>
      <p:cxnSp>
        <p:nvCxnSpPr>
          <p:cNvPr id="24" name="꺾인 연결선 23"/>
          <p:cNvCxnSpPr>
            <a:stCxn id="4" idx="3"/>
          </p:cNvCxnSpPr>
          <p:nvPr/>
        </p:nvCxnSpPr>
        <p:spPr>
          <a:xfrm>
            <a:off x="6841114" y="677215"/>
            <a:ext cx="164610" cy="287903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7564583" y="2377128"/>
            <a:ext cx="438843" cy="19462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54" name="꺾인 연결선 9"/>
          <p:cNvCxnSpPr>
            <a:stCxn id="53" idx="3"/>
          </p:cNvCxnSpPr>
          <p:nvPr/>
        </p:nvCxnSpPr>
        <p:spPr>
          <a:xfrm>
            <a:off x="8003426" y="2474439"/>
            <a:ext cx="474644" cy="51574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423" y="2978936"/>
            <a:ext cx="3071675" cy="1953296"/>
          </a:xfrm>
          <a:prstGeom prst="rect">
            <a:avLst/>
          </a:prstGeom>
        </p:spPr>
      </p:pic>
      <p:sp>
        <p:nvSpPr>
          <p:cNvPr id="68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7275837" y="3648419"/>
            <a:ext cx="14719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/>
              <a:t>영상확인</a:t>
            </a:r>
            <a:r>
              <a:rPr lang="ko-KR" altLang="en-US" sz="1000" dirty="0" smtClean="0"/>
              <a:t> 버튼 </a:t>
            </a:r>
            <a:r>
              <a:rPr lang="ko-KR" altLang="en-US" sz="1000" dirty="0" err="1" smtClean="0"/>
              <a:t>클릭시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등록할 영상 미리 보기 가능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42195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547664" y="55475"/>
            <a:ext cx="7357216" cy="451728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/>
              <a:t>강의 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영상 수정</a:t>
            </a:r>
            <a:r>
              <a:rPr lang="en-US" altLang="ko-KR" dirty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삭제</a:t>
            </a:r>
            <a:endParaRPr lang="en-US" altLang="ko-KR" dirty="0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505216"/>
            <a:ext cx="3744016" cy="4514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7799" t="18743" r="8262" b="76168"/>
          <a:stretch/>
        </p:blipFill>
        <p:spPr>
          <a:xfrm>
            <a:off x="5579712" y="476822"/>
            <a:ext cx="504456" cy="352979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248777A3-EEA3-4FFA-A221-0350CAF42A41}"/>
              </a:ext>
            </a:extLst>
          </p:cNvPr>
          <p:cNvSpPr/>
          <p:nvPr/>
        </p:nvSpPr>
        <p:spPr>
          <a:xfrm>
            <a:off x="-7382" y="1584691"/>
            <a:ext cx="15188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수정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버튼을 누를 시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이벤트 발생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 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모듈을 통해 게시물 번호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vno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데이터를 받아 수정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삭제에 사용</a:t>
            </a:r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853237" y="2282316"/>
            <a:ext cx="438843" cy="17953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24" name="꺾인 연결선 23"/>
          <p:cNvCxnSpPr>
            <a:stCxn id="5" idx="3"/>
            <a:endCxn id="69" idx="0"/>
          </p:cNvCxnSpPr>
          <p:nvPr/>
        </p:nvCxnSpPr>
        <p:spPr>
          <a:xfrm>
            <a:off x="6084168" y="653312"/>
            <a:ext cx="1220368" cy="25715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9"/>
          <p:cNvCxnSpPr>
            <a:endCxn id="5" idx="1"/>
          </p:cNvCxnSpPr>
          <p:nvPr/>
        </p:nvCxnSpPr>
        <p:spPr>
          <a:xfrm rot="5400000" flipH="1" flipV="1">
            <a:off x="4511684" y="1214288"/>
            <a:ext cx="1629004" cy="507052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3" y="910463"/>
            <a:ext cx="2728766" cy="41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1979692"/>
            <a:ext cx="5112568" cy="1152128"/>
          </a:xfrm>
        </p:spPr>
        <p:txBody>
          <a:bodyPr/>
          <a:lstStyle/>
          <a:p>
            <a:r>
              <a:rPr lang="ko-KR" altLang="en-US" dirty="0" smtClean="0"/>
              <a:t>후기</a:t>
            </a:r>
            <a:endParaRPr lang="en-US" altLang="ko-KR" dirty="0" smtClean="0"/>
          </a:p>
        </p:txBody>
      </p:sp>
      <p:sp>
        <p:nvSpPr>
          <p:cNvPr id="4" name="Rectangle 7"/>
          <p:cNvSpPr/>
          <p:nvPr/>
        </p:nvSpPr>
        <p:spPr>
          <a:xfrm>
            <a:off x="1547664" y="2427734"/>
            <a:ext cx="686072" cy="6860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1350302" y="1995686"/>
            <a:ext cx="2015208" cy="288032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3. Epilogue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4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11510"/>
            <a:ext cx="849694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3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-2398" y="517103"/>
            <a:ext cx="9144000" cy="576064"/>
          </a:xfrm>
        </p:spPr>
        <p:txBody>
          <a:bodyPr/>
          <a:lstStyle/>
          <a:p>
            <a:r>
              <a:rPr lang="en-US" altLang="ko-KR" b="1" dirty="0"/>
              <a:t>Epilogue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684020" y="1391756"/>
            <a:ext cx="1295692" cy="360040"/>
          </a:xfrm>
        </p:spPr>
        <p:txBody>
          <a:bodyPr/>
          <a:lstStyle/>
          <a:p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박재경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684020" y="3251853"/>
            <a:ext cx="1295692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편무선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684020" y="2283718"/>
            <a:ext cx="1295692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장연우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2"/>
          <p:cNvSpPr txBox="1">
            <a:spLocks/>
          </p:cNvSpPr>
          <p:nvPr/>
        </p:nvSpPr>
        <p:spPr>
          <a:xfrm>
            <a:off x="684020" y="4007010"/>
            <a:ext cx="1295692" cy="3600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한금주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1720" y="2089852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 시간에 배운 것을 </a:t>
            </a:r>
            <a:r>
              <a:rPr lang="ko-KR" altLang="en-US" sz="16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적용만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하면 될 것 같아 쉬울 줄 알았는데 배운 내용을 참고 해서 만들어도 생각지 못한 오류들을 많이 만나 작업이 생각보다 많이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힘들었으나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뿌듯했습니다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5588" y="3187037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이동 경로가 많아서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작성하는데 처음엔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어려움이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많았으나 극복한 저의 모습에 감동을 받았습니다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98630" y="3930829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처음 생각했던 것 보다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만들어야 할 것이 많았고 구조를 잡는 것이 힘들었지만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처음으로 진행한 프로젝트여서 즐겁게 진행했습니다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51720" y="1291906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인증 부분 구현하기가 특히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어려웠으나 차근차근 이해하는 재미가 있었습니다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8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1979692"/>
            <a:ext cx="5112568" cy="1152128"/>
          </a:xfrm>
        </p:spPr>
        <p:txBody>
          <a:bodyPr/>
          <a:lstStyle/>
          <a:p>
            <a:r>
              <a:rPr lang="ko-KR" altLang="en-US" sz="3000" dirty="0" smtClean="0"/>
              <a:t>팀원 소개</a:t>
            </a:r>
            <a:r>
              <a:rPr lang="en-US" altLang="ko-KR" sz="3000" dirty="0"/>
              <a:t> </a:t>
            </a:r>
            <a:r>
              <a:rPr lang="en-US" altLang="ko-KR" sz="3000" dirty="0" smtClean="0"/>
              <a:t>/ </a:t>
            </a:r>
            <a:r>
              <a:rPr lang="ko-KR" altLang="en-US" sz="3000" dirty="0"/>
              <a:t>프로젝트 </a:t>
            </a:r>
            <a:r>
              <a:rPr lang="ko-KR" altLang="en-US" sz="3000" dirty="0" smtClean="0"/>
              <a:t>개요 </a:t>
            </a:r>
            <a:r>
              <a:rPr lang="en-US" altLang="ko-KR" sz="3000" dirty="0" smtClean="0"/>
              <a:t>/</a:t>
            </a:r>
          </a:p>
          <a:p>
            <a:r>
              <a:rPr lang="ko-KR" altLang="en-US" sz="3000" dirty="0" smtClean="0"/>
              <a:t>개발환경</a:t>
            </a:r>
            <a:r>
              <a:rPr lang="en-US" altLang="ko-KR" sz="3000" dirty="0"/>
              <a:t> </a:t>
            </a:r>
            <a:r>
              <a:rPr lang="en-US" altLang="ko-KR" sz="3000" dirty="0" smtClean="0"/>
              <a:t>/ </a:t>
            </a:r>
            <a:r>
              <a:rPr lang="ko-KR" altLang="en-US" sz="3000" dirty="0" err="1"/>
              <a:t>개발목적</a:t>
            </a:r>
            <a:endParaRPr lang="ko-KR" altLang="en-US" sz="3000" dirty="0"/>
          </a:p>
        </p:txBody>
      </p:sp>
      <p:sp>
        <p:nvSpPr>
          <p:cNvPr id="4" name="Rectangle 7"/>
          <p:cNvSpPr/>
          <p:nvPr/>
        </p:nvSpPr>
        <p:spPr>
          <a:xfrm>
            <a:off x="1547664" y="2427734"/>
            <a:ext cx="686072" cy="6860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1331640" y="1995686"/>
            <a:ext cx="1871192" cy="28803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en-US" altLang="ko-KR" b="1" dirty="0">
                <a:solidFill>
                  <a:schemeClr val="bg1"/>
                </a:solidFill>
              </a:rPr>
              <a:t>Project Outline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11710"/>
            <a:ext cx="9144000" cy="576063"/>
          </a:xfrm>
        </p:spPr>
        <p:txBody>
          <a:bodyPr/>
          <a:lstStyle/>
          <a:p>
            <a:r>
              <a:rPr lang="en-US" altLang="ko-KR" sz="4800" dirty="0"/>
              <a:t>Thank you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937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3275856" y="1419622"/>
            <a:ext cx="2736304" cy="115212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박재경</a:t>
            </a:r>
            <a:endParaRPr lang="en-US" altLang="ko-KR" sz="20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시큐리티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3275856" y="2881712"/>
            <a:ext cx="2736304" cy="115212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편무선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상세보기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 버튼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텍스트 개체 틀 2"/>
          <p:cNvSpPr txBox="1">
            <a:spLocks/>
          </p:cNvSpPr>
          <p:nvPr/>
        </p:nvSpPr>
        <p:spPr>
          <a:xfrm>
            <a:off x="6012160" y="1424940"/>
            <a:ext cx="2736304" cy="115212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장연우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시큐리티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DB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6012160" y="2887030"/>
            <a:ext cx="2736304" cy="115212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한금주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게시판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395536" y="920884"/>
            <a:ext cx="2736304" cy="37444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무분별하게 제공되는 많은 양의 동영상들 중에 양질의 영상을 찾아 연결해주는 사이트를 구현하고자 했습니다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수업 시간에 배운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모델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모델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방식을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통해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홈페이지를 만들어 보았던 경험과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SPRING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Framework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공부하며 이해한 부분을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바탕으로 제작하는데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중점을 두었습니다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37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0673"/>
            <a:ext cx="9144000" cy="576064"/>
          </a:xfrm>
        </p:spPr>
        <p:txBody>
          <a:bodyPr/>
          <a:lstStyle/>
          <a:p>
            <a:r>
              <a:rPr lang="en-US" altLang="ko-KR" dirty="0" smtClean="0"/>
              <a:t>Timeline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2021.11.22 ~ 2021.12~16 (24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TextBox 5"/>
          <p:cNvSpPr txBox="1"/>
          <p:nvPr/>
        </p:nvSpPr>
        <p:spPr>
          <a:xfrm>
            <a:off x="1136145" y="2782659"/>
            <a:ext cx="107273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D-24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3109663" y="2782659"/>
            <a:ext cx="107273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D-20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5083181" y="2782659"/>
            <a:ext cx="107273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D-17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7056699" y="2782659"/>
            <a:ext cx="84510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D-3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0490" y="3048046"/>
            <a:ext cx="72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4008" y="3048046"/>
            <a:ext cx="720000" cy="5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57526" y="3048046"/>
            <a:ext cx="72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39678" y="3427596"/>
            <a:ext cx="1888106" cy="870605"/>
            <a:chOff x="739678" y="3441767"/>
            <a:chExt cx="1888106" cy="870605"/>
          </a:xfrm>
        </p:grpSpPr>
        <p:sp>
          <p:nvSpPr>
            <p:cNvPr id="12" name="TextBox 13"/>
            <p:cNvSpPr txBox="1"/>
            <p:nvPr/>
          </p:nvSpPr>
          <p:spPr>
            <a:xfrm>
              <a:off x="739678" y="3441767"/>
              <a:ext cx="18881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주제 선정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홈페이지 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구현할 기능 및 파트 분배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739678" y="4004595"/>
              <a:ext cx="1888106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아이디어 구상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13196" y="1901174"/>
            <a:ext cx="1888106" cy="866275"/>
            <a:chOff x="2542811" y="1491630"/>
            <a:chExt cx="1888106" cy="866275"/>
          </a:xfrm>
        </p:grpSpPr>
        <p:sp>
          <p:nvSpPr>
            <p:cNvPr id="15" name="TextBox 16"/>
            <p:cNvSpPr txBox="1"/>
            <p:nvPr/>
          </p:nvSpPr>
          <p:spPr>
            <a:xfrm>
              <a:off x="2542811" y="1896240"/>
              <a:ext cx="18881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앞서 정리한 </a:t>
              </a:r>
              <a:r>
                <a:rPr lang="ko-KR" altLang="en-US" sz="1200" dirty="0" err="1" smtClean="0">
                  <a:solidFill>
                    <a:schemeClr val="bg1"/>
                  </a:solidFill>
                  <a:cs typeface="Arial" pitchFamily="34" charset="0"/>
                </a:rPr>
                <a:t>파트별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테이블 설계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2542811" y="1491630"/>
              <a:ext cx="1888106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DB 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설계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86714" y="3519929"/>
            <a:ext cx="1888106" cy="778272"/>
            <a:chOff x="4781541" y="3534100"/>
            <a:chExt cx="1888106" cy="778272"/>
          </a:xfrm>
        </p:grpSpPr>
        <p:sp>
          <p:nvSpPr>
            <p:cNvPr id="18" name="TextBox 19"/>
            <p:cNvSpPr txBox="1"/>
            <p:nvPr/>
          </p:nvSpPr>
          <p:spPr>
            <a:xfrm>
              <a:off x="4781541" y="3534100"/>
              <a:ext cx="18881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단계별 페이지 구현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4781541" y="4004595"/>
              <a:ext cx="1888106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프로그래밍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60232" y="1901174"/>
            <a:ext cx="1888106" cy="866275"/>
            <a:chOff x="6660232" y="1491630"/>
            <a:chExt cx="1888106" cy="866275"/>
          </a:xfrm>
        </p:grpSpPr>
        <p:sp>
          <p:nvSpPr>
            <p:cNvPr id="21" name="TextBox 22"/>
            <p:cNvSpPr txBox="1"/>
            <p:nvPr/>
          </p:nvSpPr>
          <p:spPr>
            <a:xfrm>
              <a:off x="6660232" y="1896240"/>
              <a:ext cx="18881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전체 테스트 및 오류 검사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필요한 기능 보완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6660232" y="1491630"/>
              <a:ext cx="1888106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검수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79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프로젝트 구조도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15516" y="843558"/>
            <a:ext cx="8712968" cy="3988692"/>
            <a:chOff x="88733" y="699542"/>
            <a:chExt cx="8825975" cy="41327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4008" r="6883"/>
            <a:stretch/>
          </p:blipFill>
          <p:spPr>
            <a:xfrm>
              <a:off x="4450934" y="717450"/>
              <a:ext cx="2232248" cy="18954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8464" r="15656"/>
            <a:stretch/>
          </p:blipFill>
          <p:spPr>
            <a:xfrm>
              <a:off x="96099" y="2585492"/>
              <a:ext cx="1944216" cy="22288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5705"/>
            <a:stretch/>
          </p:blipFill>
          <p:spPr>
            <a:xfrm>
              <a:off x="4431682" y="3560450"/>
              <a:ext cx="2380109" cy="12382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l="5714" r="20001"/>
            <a:stretch/>
          </p:blipFill>
          <p:spPr>
            <a:xfrm>
              <a:off x="2233144" y="3389000"/>
              <a:ext cx="1872208" cy="14097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l="7129" r="20315"/>
            <a:stretch/>
          </p:blipFill>
          <p:spPr>
            <a:xfrm>
              <a:off x="2327362" y="699542"/>
              <a:ext cx="1800200" cy="22669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/>
            <a:srcRect l="6353" r="11060"/>
            <a:stretch/>
          </p:blipFill>
          <p:spPr>
            <a:xfrm>
              <a:off x="88733" y="717450"/>
              <a:ext cx="1872208" cy="17621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8"/>
            <a:srcRect l="28194"/>
            <a:stretch/>
          </p:blipFill>
          <p:spPr>
            <a:xfrm>
              <a:off x="7115910" y="717450"/>
              <a:ext cx="1798798" cy="411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5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Project Environment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8338" y="1054486"/>
            <a:ext cx="3693669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JDK 1.8</a:t>
            </a:r>
          </a:p>
          <a:p>
            <a:endParaRPr lang="en-US" altLang="ko-KR" sz="2000" b="1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sts-3.9.12.RELEASE</a:t>
            </a:r>
          </a:p>
          <a:p>
            <a:endParaRPr lang="en-US" altLang="ko-KR" sz="2000" b="1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jQuery 3.6.0</a:t>
            </a:r>
          </a:p>
          <a:p>
            <a:endParaRPr lang="en-US" altLang="ko-KR" sz="2000" b="1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Slick Slider</a:t>
            </a:r>
          </a:p>
          <a:p>
            <a:endParaRPr lang="en-US" altLang="ko-KR" sz="2000" b="1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Oracle 11g release 11.2.0.1.0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/>
            </a:r>
            <a:b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Apache-Tomcat-9.0.52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4139952" y="813203"/>
            <a:ext cx="4752528" cy="3960440"/>
            <a:chOff x="2123728" y="889394"/>
            <a:chExt cx="4771863" cy="3976919"/>
          </a:xfrm>
        </p:grpSpPr>
        <p:sp>
          <p:nvSpPr>
            <p:cNvPr id="71" name="Oval 9"/>
            <p:cNvSpPr/>
            <p:nvPr/>
          </p:nvSpPr>
          <p:spPr>
            <a:xfrm>
              <a:off x="6201389" y="2486260"/>
              <a:ext cx="694202" cy="6942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0" name="Oval 9"/>
            <p:cNvSpPr/>
            <p:nvPr/>
          </p:nvSpPr>
          <p:spPr>
            <a:xfrm>
              <a:off x="5680056" y="4172111"/>
              <a:ext cx="694202" cy="6942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9" name="Oval 9"/>
            <p:cNvSpPr/>
            <p:nvPr/>
          </p:nvSpPr>
          <p:spPr>
            <a:xfrm>
              <a:off x="2837650" y="4172111"/>
              <a:ext cx="694202" cy="6942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2123728" y="889394"/>
              <a:ext cx="4701424" cy="3878403"/>
              <a:chOff x="3719736" y="1925856"/>
              <a:chExt cx="4701424" cy="3878403"/>
            </a:xfrm>
          </p:grpSpPr>
          <p:sp>
            <p:nvSpPr>
              <p:cNvPr id="34" name="Oval 22">
                <a:extLst>
                  <a:ext uri="{FF2B5EF4-FFF2-40B4-BE49-F238E27FC236}">
                    <a16:creationId xmlns:a16="http://schemas.microsoft.com/office/drawing/2014/main" id="{D84B9E1D-0E17-49B1-8371-AC4EAC672A1D}"/>
                  </a:ext>
                </a:extLst>
              </p:cNvPr>
              <p:cNvSpPr/>
              <p:nvPr/>
            </p:nvSpPr>
            <p:spPr>
              <a:xfrm>
                <a:off x="3719736" y="3572474"/>
                <a:ext cx="693414" cy="69341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5" name="Oval 23">
                <a:extLst>
                  <a:ext uri="{FF2B5EF4-FFF2-40B4-BE49-F238E27FC236}">
                    <a16:creationId xmlns:a16="http://schemas.microsoft.com/office/drawing/2014/main" id="{4418B642-10F6-48A4-A91B-22E4F001094E}"/>
                  </a:ext>
                </a:extLst>
              </p:cNvPr>
              <p:cNvSpPr/>
              <p:nvPr/>
            </p:nvSpPr>
            <p:spPr>
              <a:xfrm>
                <a:off x="4439816" y="1925856"/>
                <a:ext cx="693414" cy="69341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6" name="Oval 24">
                <a:extLst>
                  <a:ext uri="{FF2B5EF4-FFF2-40B4-BE49-F238E27FC236}">
                    <a16:creationId xmlns:a16="http://schemas.microsoft.com/office/drawing/2014/main" id="{FBDBE3F0-AE86-43DC-ABDE-F2C7103F32A5}"/>
                  </a:ext>
                </a:extLst>
              </p:cNvPr>
              <p:cNvSpPr/>
              <p:nvPr/>
            </p:nvSpPr>
            <p:spPr>
              <a:xfrm>
                <a:off x="7274794" y="1925856"/>
                <a:ext cx="693414" cy="69341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A45C1440-D026-428E-B75D-6F1F53775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7696" y="3612827"/>
                <a:ext cx="547670" cy="547670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CB13F78-4413-46A4-AB1F-1C1C05069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105" y="2052145"/>
                <a:ext cx="440836" cy="440836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35DDE0CF-5ED5-4939-852E-5099F8A70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7837" y="3607174"/>
                <a:ext cx="553323" cy="553323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BB2BB2E-9629-4503-B9F6-CAF95C6CE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9590" y="5307090"/>
                <a:ext cx="497169" cy="497169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47FCBFA5-789B-4C47-946B-5814FF710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9797" y="1935994"/>
                <a:ext cx="656753" cy="656753"/>
              </a:xfrm>
              <a:prstGeom prst="rect">
                <a:avLst/>
              </a:prstGeom>
            </p:spPr>
          </p:pic>
          <p:pic>
            <p:nvPicPr>
              <p:cNvPr id="43" name="Picture 2" descr="https://k.kakaocdn.net/dn/sGm6i/btqvcet1L32/CsiboTQK20kx0LdaKw5qak/img.png">
                <a:extLst>
                  <a:ext uri="{FF2B5EF4-FFF2-40B4-BE49-F238E27FC236}">
                    <a16:creationId xmlns:a16="http://schemas.microsoft.com/office/drawing/2014/main" id="{A1004F61-2C62-47DB-A65B-9A1EA52531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4653" y="5398803"/>
                <a:ext cx="523740" cy="3404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Graphic 43">
                <a:extLst>
                  <a:ext uri="{FF2B5EF4-FFF2-40B4-BE49-F238E27FC236}">
                    <a16:creationId xmlns:a16="http://schemas.microsoft.com/office/drawing/2014/main" id="{2E5E061B-91CA-47A1-B34D-E57D9C6CBB6C}"/>
                  </a:ext>
                </a:extLst>
              </p:cNvPr>
              <p:cNvGrpSpPr/>
              <p:nvPr/>
            </p:nvGrpSpPr>
            <p:grpSpPr>
              <a:xfrm>
                <a:off x="5048393" y="2760004"/>
                <a:ext cx="2274212" cy="2415370"/>
                <a:chOff x="5870601" y="500720"/>
                <a:chExt cx="2274212" cy="2415370"/>
              </a:xfrm>
              <a:solidFill>
                <a:schemeClr val="accent1"/>
              </a:solidFill>
            </p:grpSpPr>
            <p:sp>
              <p:nvSpPr>
                <p:cNvPr id="47" name="Freeform: Shape 50">
                  <a:extLst>
                    <a:ext uri="{FF2B5EF4-FFF2-40B4-BE49-F238E27FC236}">
                      <a16:creationId xmlns:a16="http://schemas.microsoft.com/office/drawing/2014/main" id="{5553F14F-30E3-4CDB-9A34-3C1E7197B4F6}"/>
                    </a:ext>
                  </a:extLst>
                </p:cNvPr>
                <p:cNvSpPr/>
                <p:nvPr/>
              </p:nvSpPr>
              <p:spPr>
                <a:xfrm>
                  <a:off x="5877852" y="500467"/>
                  <a:ext cx="2263756" cy="2227159"/>
                </a:xfrm>
                <a:custGeom>
                  <a:avLst/>
                  <a:gdLst>
                    <a:gd name="connsiteX0" fmla="*/ 173118 w 2263755"/>
                    <a:gd name="connsiteY0" fmla="*/ 1305181 h 2227159"/>
                    <a:gd name="connsiteX1" fmla="*/ 151160 w 2263755"/>
                    <a:gd name="connsiteY1" fmla="*/ 1317728 h 2227159"/>
                    <a:gd name="connsiteX2" fmla="*/ 146977 w 2263755"/>
                    <a:gd name="connsiteY2" fmla="*/ 1331321 h 2227159"/>
                    <a:gd name="connsiteX3" fmla="*/ 142272 w 2263755"/>
                    <a:gd name="connsiteY3" fmla="*/ 1338640 h 2227159"/>
                    <a:gd name="connsiteX4" fmla="*/ 152728 w 2263755"/>
                    <a:gd name="connsiteY4" fmla="*/ 1343345 h 2227159"/>
                    <a:gd name="connsiteX5" fmla="*/ 153774 w 2263755"/>
                    <a:gd name="connsiteY5" fmla="*/ 1345959 h 2227159"/>
                    <a:gd name="connsiteX6" fmla="*/ 102539 w 2263755"/>
                    <a:gd name="connsiteY6" fmla="*/ 1397717 h 2227159"/>
                    <a:gd name="connsiteX7" fmla="*/ 124497 w 2263755"/>
                    <a:gd name="connsiteY7" fmla="*/ 1404514 h 2227159"/>
                    <a:gd name="connsiteX8" fmla="*/ 111426 w 2263755"/>
                    <a:gd name="connsiteY8" fmla="*/ 1410265 h 2227159"/>
                    <a:gd name="connsiteX9" fmla="*/ 97311 w 2263755"/>
                    <a:gd name="connsiteY9" fmla="*/ 1429609 h 2227159"/>
                    <a:gd name="connsiteX10" fmla="*/ 92082 w 2263755"/>
                    <a:gd name="connsiteY10" fmla="*/ 1441633 h 2227159"/>
                    <a:gd name="connsiteX11" fmla="*/ 69602 w 2263755"/>
                    <a:gd name="connsiteY11" fmla="*/ 1465682 h 2227159"/>
                    <a:gd name="connsiteX12" fmla="*/ 41893 w 2263755"/>
                    <a:gd name="connsiteY12" fmla="*/ 1476138 h 2227159"/>
                    <a:gd name="connsiteX13" fmla="*/ 48689 w 2263755"/>
                    <a:gd name="connsiteY13" fmla="*/ 1459932 h 2227159"/>
                    <a:gd name="connsiteX14" fmla="*/ 46075 w 2263755"/>
                    <a:gd name="connsiteY14" fmla="*/ 1430654 h 2227159"/>
                    <a:gd name="connsiteX15" fmla="*/ 35619 w 2263755"/>
                    <a:gd name="connsiteY15" fmla="*/ 1426995 h 2227159"/>
                    <a:gd name="connsiteX16" fmla="*/ 33005 w 2263755"/>
                    <a:gd name="connsiteY16" fmla="*/ 1436405 h 2227159"/>
                    <a:gd name="connsiteX17" fmla="*/ 32482 w 2263755"/>
                    <a:gd name="connsiteY17" fmla="*/ 1442679 h 2227159"/>
                    <a:gd name="connsiteX18" fmla="*/ 15230 w 2263755"/>
                    <a:gd name="connsiteY18" fmla="*/ 1423335 h 2227159"/>
                    <a:gd name="connsiteX19" fmla="*/ 12616 w 2263755"/>
                    <a:gd name="connsiteY19" fmla="*/ 1396672 h 2227159"/>
                    <a:gd name="connsiteX20" fmla="*/ 7388 w 2263755"/>
                    <a:gd name="connsiteY20" fmla="*/ 1302044 h 2227159"/>
                    <a:gd name="connsiteX21" fmla="*/ 68 w 2263755"/>
                    <a:gd name="connsiteY21" fmla="*/ 1139973 h 2227159"/>
                    <a:gd name="connsiteX22" fmla="*/ 3205 w 2263755"/>
                    <a:gd name="connsiteY22" fmla="*/ 1049005 h 2227159"/>
                    <a:gd name="connsiteX23" fmla="*/ 12616 w 2263755"/>
                    <a:gd name="connsiteY23" fmla="*/ 1029661 h 2227159"/>
                    <a:gd name="connsiteX24" fmla="*/ 31960 w 2263755"/>
                    <a:gd name="connsiteY24" fmla="*/ 1025479 h 2227159"/>
                    <a:gd name="connsiteX25" fmla="*/ 37188 w 2263755"/>
                    <a:gd name="connsiteY25" fmla="*/ 1024433 h 2227159"/>
                    <a:gd name="connsiteX26" fmla="*/ 36665 w 2263755"/>
                    <a:gd name="connsiteY26" fmla="*/ 1007703 h 2227159"/>
                    <a:gd name="connsiteX27" fmla="*/ 53395 w 2263755"/>
                    <a:gd name="connsiteY27" fmla="*/ 964833 h 2227159"/>
                    <a:gd name="connsiteX28" fmla="*/ 86332 w 2263755"/>
                    <a:gd name="connsiteY28" fmla="*/ 918303 h 2227159"/>
                    <a:gd name="connsiteX29" fmla="*/ 90514 w 2263755"/>
                    <a:gd name="connsiteY29" fmla="*/ 906801 h 2227159"/>
                    <a:gd name="connsiteX30" fmla="*/ 95219 w 2263755"/>
                    <a:gd name="connsiteY30" fmla="*/ 847201 h 2227159"/>
                    <a:gd name="connsiteX31" fmla="*/ 101493 w 2263755"/>
                    <a:gd name="connsiteY31" fmla="*/ 836745 h 2227159"/>
                    <a:gd name="connsiteX32" fmla="*/ 107244 w 2263755"/>
                    <a:gd name="connsiteY32" fmla="*/ 812696 h 2227159"/>
                    <a:gd name="connsiteX33" fmla="*/ 110381 w 2263755"/>
                    <a:gd name="connsiteY33" fmla="*/ 803285 h 2227159"/>
                    <a:gd name="connsiteX34" fmla="*/ 133384 w 2263755"/>
                    <a:gd name="connsiteY34" fmla="*/ 770871 h 2227159"/>
                    <a:gd name="connsiteX35" fmla="*/ 135998 w 2263755"/>
                    <a:gd name="connsiteY35" fmla="*/ 688268 h 2227159"/>
                    <a:gd name="connsiteX36" fmla="*/ 191416 w 2263755"/>
                    <a:gd name="connsiteY36" fmla="*/ 640692 h 2227159"/>
                    <a:gd name="connsiteX37" fmla="*/ 216511 w 2263755"/>
                    <a:gd name="connsiteY37" fmla="*/ 576387 h 2227159"/>
                    <a:gd name="connsiteX38" fmla="*/ 228535 w 2263755"/>
                    <a:gd name="connsiteY38" fmla="*/ 553383 h 2227159"/>
                    <a:gd name="connsiteX39" fmla="*/ 225398 w 2263755"/>
                    <a:gd name="connsiteY39" fmla="*/ 524629 h 2227159"/>
                    <a:gd name="connsiteX40" fmla="*/ 248402 w 2263755"/>
                    <a:gd name="connsiteY40" fmla="*/ 474440 h 2227159"/>
                    <a:gd name="connsiteX41" fmla="*/ 281339 w 2263755"/>
                    <a:gd name="connsiteY41" fmla="*/ 439411 h 2227159"/>
                    <a:gd name="connsiteX42" fmla="*/ 287090 w 2263755"/>
                    <a:gd name="connsiteY42" fmla="*/ 426864 h 2227159"/>
                    <a:gd name="connsiteX43" fmla="*/ 290226 w 2263755"/>
                    <a:gd name="connsiteY43" fmla="*/ 416931 h 2227159"/>
                    <a:gd name="connsiteX44" fmla="*/ 439749 w 2263755"/>
                    <a:gd name="connsiteY44" fmla="*/ 281001 h 2227159"/>
                    <a:gd name="connsiteX45" fmla="*/ 585090 w 2263755"/>
                    <a:gd name="connsiteY45" fmla="*/ 174871 h 2227159"/>
                    <a:gd name="connsiteX46" fmla="*/ 611230 w 2263755"/>
                    <a:gd name="connsiteY46" fmla="*/ 157095 h 2227159"/>
                    <a:gd name="connsiteX47" fmla="*/ 625346 w 2263755"/>
                    <a:gd name="connsiteY47" fmla="*/ 152913 h 2227159"/>
                    <a:gd name="connsiteX48" fmla="*/ 632665 w 2263755"/>
                    <a:gd name="connsiteY48" fmla="*/ 150822 h 2227159"/>
                    <a:gd name="connsiteX49" fmla="*/ 807806 w 2263755"/>
                    <a:gd name="connsiteY49" fmla="*/ 66127 h 2227159"/>
                    <a:gd name="connsiteX50" fmla="*/ 840743 w 2263755"/>
                    <a:gd name="connsiteY50" fmla="*/ 53580 h 2227159"/>
                    <a:gd name="connsiteX51" fmla="*/ 905048 w 2263755"/>
                    <a:gd name="connsiteY51" fmla="*/ 37895 h 2227159"/>
                    <a:gd name="connsiteX52" fmla="*/ 939030 w 2263755"/>
                    <a:gd name="connsiteY52" fmla="*/ 30053 h 2227159"/>
                    <a:gd name="connsiteX53" fmla="*/ 1063981 w 2263755"/>
                    <a:gd name="connsiteY53" fmla="*/ 4436 h 2227159"/>
                    <a:gd name="connsiteX54" fmla="*/ 1238599 w 2263755"/>
                    <a:gd name="connsiteY54" fmla="*/ 3913 h 2227159"/>
                    <a:gd name="connsiteX55" fmla="*/ 1744154 w 2263755"/>
                    <a:gd name="connsiteY55" fmla="*/ 166506 h 2227159"/>
                    <a:gd name="connsiteX56" fmla="*/ 1895245 w 2263755"/>
                    <a:gd name="connsiteY56" fmla="*/ 289889 h 2227159"/>
                    <a:gd name="connsiteX57" fmla="*/ 1901519 w 2263755"/>
                    <a:gd name="connsiteY57" fmla="*/ 306618 h 2227159"/>
                    <a:gd name="connsiteX58" fmla="*/ 1905178 w 2263755"/>
                    <a:gd name="connsiteY58" fmla="*/ 321780 h 2227159"/>
                    <a:gd name="connsiteX59" fmla="*/ 1858126 w 2263755"/>
                    <a:gd name="connsiteY59" fmla="*/ 316552 h 2227159"/>
                    <a:gd name="connsiteX60" fmla="*/ 1883743 w 2263755"/>
                    <a:gd name="connsiteY60" fmla="*/ 332236 h 2227159"/>
                    <a:gd name="connsiteX61" fmla="*/ 1891586 w 2263755"/>
                    <a:gd name="connsiteY61" fmla="*/ 349489 h 2227159"/>
                    <a:gd name="connsiteX62" fmla="*/ 1931842 w 2263755"/>
                    <a:gd name="connsiteY62" fmla="*/ 343215 h 2227159"/>
                    <a:gd name="connsiteX63" fmla="*/ 1945435 w 2263755"/>
                    <a:gd name="connsiteY63" fmla="*/ 347920 h 2227159"/>
                    <a:gd name="connsiteX64" fmla="*/ 2151944 w 2263755"/>
                    <a:gd name="connsiteY64" fmla="*/ 684608 h 2227159"/>
                    <a:gd name="connsiteX65" fmla="*/ 2163968 w 2263755"/>
                    <a:gd name="connsiteY65" fmla="*/ 700292 h 2227159"/>
                    <a:gd name="connsiteX66" fmla="*/ 2179652 w 2263755"/>
                    <a:gd name="connsiteY66" fmla="*/ 723819 h 2227159"/>
                    <a:gd name="connsiteX67" fmla="*/ 2216772 w 2263755"/>
                    <a:gd name="connsiteY67" fmla="*/ 843019 h 2227159"/>
                    <a:gd name="connsiteX68" fmla="*/ 2263824 w 2263755"/>
                    <a:gd name="connsiteY68" fmla="*/ 1086647 h 2227159"/>
                    <a:gd name="connsiteX69" fmla="*/ 2236116 w 2263755"/>
                    <a:gd name="connsiteY69" fmla="*/ 1208461 h 2227159"/>
                    <a:gd name="connsiteX70" fmla="*/ 2235070 w 2263755"/>
                    <a:gd name="connsiteY70" fmla="*/ 1218917 h 2227159"/>
                    <a:gd name="connsiteX71" fmla="*/ 2235593 w 2263755"/>
                    <a:gd name="connsiteY71" fmla="*/ 1286359 h 2227159"/>
                    <a:gd name="connsiteX72" fmla="*/ 2211544 w 2263755"/>
                    <a:gd name="connsiteY72" fmla="*/ 1347528 h 2227159"/>
                    <a:gd name="connsiteX73" fmla="*/ 2208407 w 2263755"/>
                    <a:gd name="connsiteY73" fmla="*/ 1420721 h 2227159"/>
                    <a:gd name="connsiteX74" fmla="*/ 2208407 w 2263755"/>
                    <a:gd name="connsiteY74" fmla="*/ 1462023 h 2227159"/>
                    <a:gd name="connsiteX75" fmla="*/ 2203701 w 2263755"/>
                    <a:gd name="connsiteY75" fmla="*/ 1501233 h 2227159"/>
                    <a:gd name="connsiteX76" fmla="*/ 2195859 w 2263755"/>
                    <a:gd name="connsiteY76" fmla="*/ 1666963 h 2227159"/>
                    <a:gd name="connsiteX77" fmla="*/ 2177561 w 2263755"/>
                    <a:gd name="connsiteY77" fmla="*/ 1785640 h 2227159"/>
                    <a:gd name="connsiteX78" fmla="*/ 2138351 w 2263755"/>
                    <a:gd name="connsiteY78" fmla="*/ 1844195 h 2227159"/>
                    <a:gd name="connsiteX79" fmla="*/ 2133122 w 2263755"/>
                    <a:gd name="connsiteY79" fmla="*/ 1824328 h 2227159"/>
                    <a:gd name="connsiteX80" fmla="*/ 2125803 w 2263755"/>
                    <a:gd name="connsiteY80" fmla="*/ 1733883 h 2227159"/>
                    <a:gd name="connsiteX81" fmla="*/ 2123712 w 2263755"/>
                    <a:gd name="connsiteY81" fmla="*/ 1687353 h 2227159"/>
                    <a:gd name="connsiteX82" fmla="*/ 2120575 w 2263755"/>
                    <a:gd name="connsiteY82" fmla="*/ 1651279 h 2227159"/>
                    <a:gd name="connsiteX83" fmla="*/ 2096526 w 2263755"/>
                    <a:gd name="connsiteY83" fmla="*/ 1631412 h 2227159"/>
                    <a:gd name="connsiteX84" fmla="*/ 2075614 w 2263755"/>
                    <a:gd name="connsiteY84" fmla="*/ 1651279 h 2227159"/>
                    <a:gd name="connsiteX85" fmla="*/ 2070386 w 2263755"/>
                    <a:gd name="connsiteY85" fmla="*/ 1684739 h 2227159"/>
                    <a:gd name="connsiteX86" fmla="*/ 2066726 w 2263755"/>
                    <a:gd name="connsiteY86" fmla="*/ 1697809 h 2227159"/>
                    <a:gd name="connsiteX87" fmla="*/ 2042154 w 2263755"/>
                    <a:gd name="connsiteY87" fmla="*/ 1703037 h 2227159"/>
                    <a:gd name="connsiteX88" fmla="*/ 2034835 w 2263755"/>
                    <a:gd name="connsiteY88" fmla="*/ 1697286 h 2227159"/>
                    <a:gd name="connsiteX89" fmla="*/ 1967393 w 2263755"/>
                    <a:gd name="connsiteY89" fmla="*/ 1776753 h 2227159"/>
                    <a:gd name="connsiteX90" fmla="*/ 1960596 w 2263755"/>
                    <a:gd name="connsiteY90" fmla="*/ 1787209 h 2227159"/>
                    <a:gd name="connsiteX91" fmla="*/ 1801663 w 2263755"/>
                    <a:gd name="connsiteY91" fmla="*/ 1969669 h 2227159"/>
                    <a:gd name="connsiteX92" fmla="*/ 1691350 w 2263755"/>
                    <a:gd name="connsiteY92" fmla="*/ 2082595 h 2227159"/>
                    <a:gd name="connsiteX93" fmla="*/ 1667301 w 2263755"/>
                    <a:gd name="connsiteY93" fmla="*/ 2099325 h 2227159"/>
                    <a:gd name="connsiteX94" fmla="*/ 1591494 w 2263755"/>
                    <a:gd name="connsiteY94" fmla="*/ 2146900 h 2227159"/>
                    <a:gd name="connsiteX95" fmla="*/ 1489024 w 2263755"/>
                    <a:gd name="connsiteY95" fmla="*/ 2186111 h 2227159"/>
                    <a:gd name="connsiteX96" fmla="*/ 1482750 w 2263755"/>
                    <a:gd name="connsiteY96" fmla="*/ 2188202 h 2227159"/>
                    <a:gd name="connsiteX97" fmla="*/ 1428378 w 2263755"/>
                    <a:gd name="connsiteY97" fmla="*/ 2203886 h 2227159"/>
                    <a:gd name="connsiteX98" fmla="*/ 1407989 w 2263755"/>
                    <a:gd name="connsiteY98" fmla="*/ 2203886 h 2227159"/>
                    <a:gd name="connsiteX99" fmla="*/ 1407466 w 2263755"/>
                    <a:gd name="connsiteY99" fmla="*/ 2199181 h 2227159"/>
                    <a:gd name="connsiteX100" fmla="*/ 1406943 w 2263755"/>
                    <a:gd name="connsiteY100" fmla="*/ 2171472 h 2227159"/>
                    <a:gd name="connsiteX101" fmla="*/ 1379757 w 2263755"/>
                    <a:gd name="connsiteY101" fmla="*/ 2175132 h 2227159"/>
                    <a:gd name="connsiteX102" fmla="*/ 1367210 w 2263755"/>
                    <a:gd name="connsiteY102" fmla="*/ 2182974 h 2227159"/>
                    <a:gd name="connsiteX103" fmla="*/ 1344729 w 2263755"/>
                    <a:gd name="connsiteY103" fmla="*/ 2171472 h 2227159"/>
                    <a:gd name="connsiteX104" fmla="*/ 1330090 w 2263755"/>
                    <a:gd name="connsiteY104" fmla="*/ 2162062 h 2227159"/>
                    <a:gd name="connsiteX105" fmla="*/ 1231803 w 2263755"/>
                    <a:gd name="connsiteY105" fmla="*/ 2174086 h 2227159"/>
                    <a:gd name="connsiteX106" fmla="*/ 1216118 w 2263755"/>
                    <a:gd name="connsiteY106" fmla="*/ 2146378 h 2227159"/>
                    <a:gd name="connsiteX107" fmla="*/ 1207231 w 2263755"/>
                    <a:gd name="connsiteY107" fmla="*/ 2144809 h 2227159"/>
                    <a:gd name="connsiteX108" fmla="*/ 1148153 w 2263755"/>
                    <a:gd name="connsiteY108" fmla="*/ 2161539 h 2227159"/>
                    <a:gd name="connsiteX109" fmla="*/ 1126195 w 2263755"/>
                    <a:gd name="connsiteY109" fmla="*/ 2195521 h 2227159"/>
                    <a:gd name="connsiteX110" fmla="*/ 1101624 w 2263755"/>
                    <a:gd name="connsiteY110" fmla="*/ 2185588 h 2227159"/>
                    <a:gd name="connsiteX111" fmla="*/ 1097441 w 2263755"/>
                    <a:gd name="connsiteY111" fmla="*/ 2155788 h 2227159"/>
                    <a:gd name="connsiteX112" fmla="*/ 1053525 w 2263755"/>
                    <a:gd name="connsiteY112" fmla="*/ 2181928 h 2227159"/>
                    <a:gd name="connsiteX113" fmla="*/ 1042023 w 2263755"/>
                    <a:gd name="connsiteY113" fmla="*/ 2187156 h 2227159"/>
                    <a:gd name="connsiteX114" fmla="*/ 981901 w 2263755"/>
                    <a:gd name="connsiteY114" fmla="*/ 2187156 h 2227159"/>
                    <a:gd name="connsiteX115" fmla="*/ 901388 w 2263755"/>
                    <a:gd name="connsiteY115" fmla="*/ 2190293 h 2227159"/>
                    <a:gd name="connsiteX116" fmla="*/ 897206 w 2263755"/>
                    <a:gd name="connsiteY116" fmla="*/ 2191339 h 2227159"/>
                    <a:gd name="connsiteX117" fmla="*/ 854858 w 2263755"/>
                    <a:gd name="connsiteY117" fmla="*/ 2213297 h 2227159"/>
                    <a:gd name="connsiteX118" fmla="*/ 809374 w 2263755"/>
                    <a:gd name="connsiteY118" fmla="*/ 2223230 h 2227159"/>
                    <a:gd name="connsiteX119" fmla="*/ 792122 w 2263755"/>
                    <a:gd name="connsiteY119" fmla="*/ 2228458 h 2227159"/>
                    <a:gd name="connsiteX120" fmla="*/ 773300 w 2263755"/>
                    <a:gd name="connsiteY120" fmla="*/ 2214865 h 2227159"/>
                    <a:gd name="connsiteX121" fmla="*/ 762844 w 2263755"/>
                    <a:gd name="connsiteY121" fmla="*/ 2205978 h 2227159"/>
                    <a:gd name="connsiteX122" fmla="*/ 729385 w 2263755"/>
                    <a:gd name="connsiteY122" fmla="*/ 2174086 h 2227159"/>
                    <a:gd name="connsiteX123" fmla="*/ 711086 w 2263755"/>
                    <a:gd name="connsiteY123" fmla="*/ 2130171 h 2227159"/>
                    <a:gd name="connsiteX124" fmla="*/ 677627 w 2263755"/>
                    <a:gd name="connsiteY124" fmla="*/ 2110304 h 2227159"/>
                    <a:gd name="connsiteX125" fmla="*/ 632143 w 2263755"/>
                    <a:gd name="connsiteY125" fmla="*/ 2089914 h 2227159"/>
                    <a:gd name="connsiteX126" fmla="*/ 629528 w 2263755"/>
                    <a:gd name="connsiteY126" fmla="*/ 2078935 h 2227159"/>
                    <a:gd name="connsiteX127" fmla="*/ 644690 w 2263755"/>
                    <a:gd name="connsiteY127" fmla="*/ 2044953 h 2227159"/>
                    <a:gd name="connsiteX128" fmla="*/ 643121 w 2263755"/>
                    <a:gd name="connsiteY128" fmla="*/ 2013062 h 2227159"/>
                    <a:gd name="connsiteX129" fmla="*/ 622209 w 2263755"/>
                    <a:gd name="connsiteY129" fmla="*/ 1976988 h 2227159"/>
                    <a:gd name="connsiteX130" fmla="*/ 601297 w 2263755"/>
                    <a:gd name="connsiteY130" fmla="*/ 1950848 h 2227159"/>
                    <a:gd name="connsiteX131" fmla="*/ 596069 w 2263755"/>
                    <a:gd name="connsiteY131" fmla="*/ 1952416 h 2227159"/>
                    <a:gd name="connsiteX132" fmla="*/ 596069 w 2263755"/>
                    <a:gd name="connsiteY132" fmla="*/ 1974374 h 2227159"/>
                    <a:gd name="connsiteX133" fmla="*/ 592409 w 2263755"/>
                    <a:gd name="connsiteY133" fmla="*/ 2041816 h 2227159"/>
                    <a:gd name="connsiteX134" fmla="*/ 603911 w 2263755"/>
                    <a:gd name="connsiteY134" fmla="*/ 2065342 h 2227159"/>
                    <a:gd name="connsiteX135" fmla="*/ 588227 w 2263755"/>
                    <a:gd name="connsiteY135" fmla="*/ 2090960 h 2227159"/>
                    <a:gd name="connsiteX136" fmla="*/ 560518 w 2263755"/>
                    <a:gd name="connsiteY136" fmla="*/ 2075799 h 2227159"/>
                    <a:gd name="connsiteX137" fmla="*/ 535946 w 2263755"/>
                    <a:gd name="connsiteY137" fmla="*/ 2057500 h 2227159"/>
                    <a:gd name="connsiteX138" fmla="*/ 506669 w 2263755"/>
                    <a:gd name="connsiteY138" fmla="*/ 2084163 h 2227159"/>
                    <a:gd name="connsiteX139" fmla="*/ 478437 w 2263755"/>
                    <a:gd name="connsiteY139" fmla="*/ 2039725 h 2227159"/>
                    <a:gd name="connsiteX140" fmla="*/ 451774 w 2263755"/>
                    <a:gd name="connsiteY140" fmla="*/ 2005742 h 2227159"/>
                    <a:gd name="connsiteX141" fmla="*/ 430339 w 2263755"/>
                    <a:gd name="connsiteY141" fmla="*/ 1983262 h 2227159"/>
                    <a:gd name="connsiteX142" fmla="*/ 418314 w 2263755"/>
                    <a:gd name="connsiteY142" fmla="*/ 1966009 h 2227159"/>
                    <a:gd name="connsiteX143" fmla="*/ 418314 w 2263755"/>
                    <a:gd name="connsiteY143" fmla="*/ 1964963 h 2227159"/>
                    <a:gd name="connsiteX144" fmla="*/ 387991 w 2263755"/>
                    <a:gd name="connsiteY144" fmla="*/ 1941960 h 2227159"/>
                    <a:gd name="connsiteX145" fmla="*/ 374921 w 2263755"/>
                    <a:gd name="connsiteY145" fmla="*/ 1948234 h 2227159"/>
                    <a:gd name="connsiteX146" fmla="*/ 356100 w 2263755"/>
                    <a:gd name="connsiteY146" fmla="*/ 1943528 h 2227159"/>
                    <a:gd name="connsiteX147" fmla="*/ 347212 w 2263755"/>
                    <a:gd name="connsiteY147" fmla="*/ 1909546 h 2227159"/>
                    <a:gd name="connsiteX148" fmla="*/ 337802 w 2263755"/>
                    <a:gd name="connsiteY148" fmla="*/ 1884974 h 2227159"/>
                    <a:gd name="connsiteX149" fmla="*/ 328391 w 2263755"/>
                    <a:gd name="connsiteY149" fmla="*/ 1897521 h 2227159"/>
                    <a:gd name="connsiteX150" fmla="*/ 308525 w 2263755"/>
                    <a:gd name="connsiteY150" fmla="*/ 1902226 h 2227159"/>
                    <a:gd name="connsiteX151" fmla="*/ 304342 w 2263755"/>
                    <a:gd name="connsiteY151" fmla="*/ 1890202 h 2227159"/>
                    <a:gd name="connsiteX152" fmla="*/ 294409 w 2263755"/>
                    <a:gd name="connsiteY152" fmla="*/ 1858833 h 2227159"/>
                    <a:gd name="connsiteX153" fmla="*/ 283430 w 2263755"/>
                    <a:gd name="connsiteY153" fmla="*/ 1831647 h 2227159"/>
                    <a:gd name="connsiteX154" fmla="*/ 289704 w 2263755"/>
                    <a:gd name="connsiteY154" fmla="*/ 1807598 h 2227159"/>
                    <a:gd name="connsiteX155" fmla="*/ 298591 w 2263755"/>
                    <a:gd name="connsiteY155" fmla="*/ 1780412 h 2227159"/>
                    <a:gd name="connsiteX156" fmla="*/ 286567 w 2263755"/>
                    <a:gd name="connsiteY156" fmla="*/ 1757932 h 2227159"/>
                    <a:gd name="connsiteX157" fmla="*/ 275065 w 2263755"/>
                    <a:gd name="connsiteY157" fmla="*/ 1724472 h 2227159"/>
                    <a:gd name="connsiteX158" fmla="*/ 257812 w 2263755"/>
                    <a:gd name="connsiteY158" fmla="*/ 1617296 h 2227159"/>
                    <a:gd name="connsiteX159" fmla="*/ 258858 w 2263755"/>
                    <a:gd name="connsiteY159" fmla="*/ 1603181 h 2227159"/>
                    <a:gd name="connsiteX160" fmla="*/ 261995 w 2263755"/>
                    <a:gd name="connsiteY160" fmla="*/ 1573381 h 2227159"/>
                    <a:gd name="connsiteX161" fmla="*/ 257290 w 2263755"/>
                    <a:gd name="connsiteY161" fmla="*/ 1551423 h 2227159"/>
                    <a:gd name="connsiteX162" fmla="*/ 257290 w 2263755"/>
                    <a:gd name="connsiteY162" fmla="*/ 1528942 h 2227159"/>
                    <a:gd name="connsiteX163" fmla="*/ 260949 w 2263755"/>
                    <a:gd name="connsiteY163" fmla="*/ 1527896 h 2227159"/>
                    <a:gd name="connsiteX164" fmla="*/ 281862 w 2263755"/>
                    <a:gd name="connsiteY164" fmla="*/ 1552468 h 2227159"/>
                    <a:gd name="connsiteX165" fmla="*/ 343553 w 2263755"/>
                    <a:gd name="connsiteY165" fmla="*/ 1643437 h 2227159"/>
                    <a:gd name="connsiteX166" fmla="*/ 420928 w 2263755"/>
                    <a:gd name="connsiteY166" fmla="*/ 1722381 h 2227159"/>
                    <a:gd name="connsiteX167" fmla="*/ 425634 w 2263755"/>
                    <a:gd name="connsiteY167" fmla="*/ 1727086 h 2227159"/>
                    <a:gd name="connsiteX168" fmla="*/ 506146 w 2263755"/>
                    <a:gd name="connsiteY168" fmla="*/ 1813872 h 2227159"/>
                    <a:gd name="connsiteX169" fmla="*/ 574634 w 2263755"/>
                    <a:gd name="connsiteY169" fmla="*/ 1889156 h 2227159"/>
                    <a:gd name="connsiteX170" fmla="*/ 585090 w 2263755"/>
                    <a:gd name="connsiteY170" fmla="*/ 1896998 h 2227159"/>
                    <a:gd name="connsiteX171" fmla="*/ 698539 w 2263755"/>
                    <a:gd name="connsiteY171" fmla="*/ 1961304 h 2227159"/>
                    <a:gd name="connsiteX172" fmla="*/ 721543 w 2263755"/>
                    <a:gd name="connsiteY172" fmla="*/ 1964441 h 2227159"/>
                    <a:gd name="connsiteX173" fmla="*/ 730430 w 2263755"/>
                    <a:gd name="connsiteY173" fmla="*/ 1967577 h 2227159"/>
                    <a:gd name="connsiteX174" fmla="*/ 766504 w 2263755"/>
                    <a:gd name="connsiteY174" fmla="*/ 1992149 h 2227159"/>
                    <a:gd name="connsiteX175" fmla="*/ 865837 w 2263755"/>
                    <a:gd name="connsiteY175" fmla="*/ 2025609 h 2227159"/>
                    <a:gd name="connsiteX176" fmla="*/ 991834 w 2263755"/>
                    <a:gd name="connsiteY176" fmla="*/ 2059069 h 2227159"/>
                    <a:gd name="connsiteX177" fmla="*/ 1188410 w 2263755"/>
                    <a:gd name="connsiteY177" fmla="*/ 2077890 h 2227159"/>
                    <a:gd name="connsiteX178" fmla="*/ 1333750 w 2263755"/>
                    <a:gd name="connsiteY178" fmla="*/ 2069002 h 2227159"/>
                    <a:gd name="connsiteX179" fmla="*/ 1377666 w 2263755"/>
                    <a:gd name="connsiteY179" fmla="*/ 2055409 h 2227159"/>
                    <a:gd name="connsiteX180" fmla="*/ 1439357 w 2263755"/>
                    <a:gd name="connsiteY180" fmla="*/ 2039725 h 2227159"/>
                    <a:gd name="connsiteX181" fmla="*/ 1467589 w 2263755"/>
                    <a:gd name="connsiteY181" fmla="*/ 2022995 h 2227159"/>
                    <a:gd name="connsiteX182" fmla="*/ 1496343 w 2263755"/>
                    <a:gd name="connsiteY182" fmla="*/ 2010970 h 2227159"/>
                    <a:gd name="connsiteX183" fmla="*/ 1584175 w 2263755"/>
                    <a:gd name="connsiteY183" fmla="*/ 1986398 h 2227159"/>
                    <a:gd name="connsiteX184" fmla="*/ 1682985 w 2263755"/>
                    <a:gd name="connsiteY184" fmla="*/ 1933072 h 2227159"/>
                    <a:gd name="connsiteX185" fmla="*/ 1698669 w 2263755"/>
                    <a:gd name="connsiteY185" fmla="*/ 1914251 h 2227159"/>
                    <a:gd name="connsiteX186" fmla="*/ 1704943 w 2263755"/>
                    <a:gd name="connsiteY186" fmla="*/ 1906409 h 2227159"/>
                    <a:gd name="connsiteX187" fmla="*/ 1795389 w 2263755"/>
                    <a:gd name="connsiteY187" fmla="*/ 1827988 h 2227159"/>
                    <a:gd name="connsiteX188" fmla="*/ 1860740 w 2263755"/>
                    <a:gd name="connsiteY188" fmla="*/ 1763682 h 2227159"/>
                    <a:gd name="connsiteX189" fmla="*/ 1866491 w 2263755"/>
                    <a:gd name="connsiteY189" fmla="*/ 1756886 h 2227159"/>
                    <a:gd name="connsiteX190" fmla="*/ 1918249 w 2263755"/>
                    <a:gd name="connsiteY190" fmla="*/ 1667486 h 2227159"/>
                    <a:gd name="connsiteX191" fmla="*/ 1960073 w 2263755"/>
                    <a:gd name="connsiteY191" fmla="*/ 1560310 h 2227159"/>
                    <a:gd name="connsiteX192" fmla="*/ 1953800 w 2263755"/>
                    <a:gd name="connsiteY192" fmla="*/ 1491823 h 2227159"/>
                    <a:gd name="connsiteX193" fmla="*/ 1951708 w 2263755"/>
                    <a:gd name="connsiteY193" fmla="*/ 1387784 h 2227159"/>
                    <a:gd name="connsiteX194" fmla="*/ 1954845 w 2263755"/>
                    <a:gd name="connsiteY194" fmla="*/ 1365303 h 2227159"/>
                    <a:gd name="connsiteX195" fmla="*/ 1980463 w 2263755"/>
                    <a:gd name="connsiteY195" fmla="*/ 1267538 h 2227159"/>
                    <a:gd name="connsiteX196" fmla="*/ 1983599 w 2263755"/>
                    <a:gd name="connsiteY196" fmla="*/ 1218394 h 2227159"/>
                    <a:gd name="connsiteX197" fmla="*/ 1954845 w 2263755"/>
                    <a:gd name="connsiteY197" fmla="*/ 1158272 h 2227159"/>
                    <a:gd name="connsiteX198" fmla="*/ 1912498 w 2263755"/>
                    <a:gd name="connsiteY198" fmla="*/ 1081942 h 2227159"/>
                    <a:gd name="connsiteX199" fmla="*/ 1896291 w 2263755"/>
                    <a:gd name="connsiteY199" fmla="*/ 1063121 h 2227159"/>
                    <a:gd name="connsiteX200" fmla="*/ 1780750 w 2263755"/>
                    <a:gd name="connsiteY200" fmla="*/ 919871 h 2227159"/>
                    <a:gd name="connsiteX201" fmla="*/ 1697101 w 2263755"/>
                    <a:gd name="connsiteY201" fmla="*/ 828380 h 2227159"/>
                    <a:gd name="connsiteX202" fmla="*/ 1692396 w 2263755"/>
                    <a:gd name="connsiteY202" fmla="*/ 816356 h 2227159"/>
                    <a:gd name="connsiteX203" fmla="*/ 1687691 w 2263755"/>
                    <a:gd name="connsiteY203" fmla="*/ 807468 h 2227159"/>
                    <a:gd name="connsiteX204" fmla="*/ 1667824 w 2263755"/>
                    <a:gd name="connsiteY204" fmla="*/ 799626 h 2227159"/>
                    <a:gd name="connsiteX205" fmla="*/ 1641161 w 2263755"/>
                    <a:gd name="connsiteY205" fmla="*/ 770871 h 2227159"/>
                    <a:gd name="connsiteX206" fmla="*/ 1633319 w 2263755"/>
                    <a:gd name="connsiteY206" fmla="*/ 761984 h 2227159"/>
                    <a:gd name="connsiteX207" fmla="*/ 1571627 w 2263755"/>
                    <a:gd name="connsiteY207" fmla="*/ 723296 h 2227159"/>
                    <a:gd name="connsiteX208" fmla="*/ 1512550 w 2263755"/>
                    <a:gd name="connsiteY208" fmla="*/ 668401 h 2227159"/>
                    <a:gd name="connsiteX209" fmla="*/ 1561171 w 2263755"/>
                    <a:gd name="connsiteY209" fmla="*/ 678334 h 2227159"/>
                    <a:gd name="connsiteX210" fmla="*/ 1730038 w 2263755"/>
                    <a:gd name="connsiteY210" fmla="*/ 775054 h 2227159"/>
                    <a:gd name="connsiteX211" fmla="*/ 1747291 w 2263755"/>
                    <a:gd name="connsiteY211" fmla="*/ 783941 h 2227159"/>
                    <a:gd name="connsiteX212" fmla="*/ 1762452 w 2263755"/>
                    <a:gd name="connsiteY212" fmla="*/ 791261 h 2227159"/>
                    <a:gd name="connsiteX213" fmla="*/ 1841396 w 2263755"/>
                    <a:gd name="connsiteY213" fmla="*/ 861840 h 2227159"/>
                    <a:gd name="connsiteX214" fmla="*/ 1899428 w 2263755"/>
                    <a:gd name="connsiteY214" fmla="*/ 931373 h 2227159"/>
                    <a:gd name="connsiteX215" fmla="*/ 1953800 w 2263755"/>
                    <a:gd name="connsiteY215" fmla="*/ 1005089 h 2227159"/>
                    <a:gd name="connsiteX216" fmla="*/ 1974189 w 2263755"/>
                    <a:gd name="connsiteY216" fmla="*/ 1023387 h 2227159"/>
                    <a:gd name="connsiteX217" fmla="*/ 1979417 w 2263755"/>
                    <a:gd name="connsiteY217" fmla="*/ 1003521 h 2227159"/>
                    <a:gd name="connsiteX218" fmla="*/ 1956936 w 2263755"/>
                    <a:gd name="connsiteY218" fmla="*/ 955422 h 2227159"/>
                    <a:gd name="connsiteX219" fmla="*/ 1884789 w 2263755"/>
                    <a:gd name="connsiteY219" fmla="*/ 880661 h 2227159"/>
                    <a:gd name="connsiteX220" fmla="*/ 1840350 w 2263755"/>
                    <a:gd name="connsiteY220" fmla="*/ 827857 h 2227159"/>
                    <a:gd name="connsiteX221" fmla="*/ 1821007 w 2263755"/>
                    <a:gd name="connsiteY221" fmla="*/ 802240 h 2227159"/>
                    <a:gd name="connsiteX222" fmla="*/ 1782319 w 2263755"/>
                    <a:gd name="connsiteY222" fmla="*/ 771917 h 2227159"/>
                    <a:gd name="connsiteX223" fmla="*/ 1734743 w 2263755"/>
                    <a:gd name="connsiteY223" fmla="*/ 729570 h 2227159"/>
                    <a:gd name="connsiteX224" fmla="*/ 1664687 w 2263755"/>
                    <a:gd name="connsiteY224" fmla="*/ 654808 h 2227159"/>
                    <a:gd name="connsiteX225" fmla="*/ 1612406 w 2263755"/>
                    <a:gd name="connsiteY225" fmla="*/ 612983 h 2227159"/>
                    <a:gd name="connsiteX226" fmla="*/ 1597245 w 2263755"/>
                    <a:gd name="connsiteY226" fmla="*/ 590503 h 2227159"/>
                    <a:gd name="connsiteX227" fmla="*/ 1571105 w 2263755"/>
                    <a:gd name="connsiteY227" fmla="*/ 555998 h 2227159"/>
                    <a:gd name="connsiteX228" fmla="*/ 1547578 w 2263755"/>
                    <a:gd name="connsiteY228" fmla="*/ 536131 h 2227159"/>
                    <a:gd name="connsiteX229" fmla="*/ 1546010 w 2263755"/>
                    <a:gd name="connsiteY229" fmla="*/ 515741 h 2227159"/>
                    <a:gd name="connsiteX230" fmla="*/ 1548101 w 2263755"/>
                    <a:gd name="connsiteY230" fmla="*/ 509990 h 2227159"/>
                    <a:gd name="connsiteX231" fmla="*/ 1522483 w 2263755"/>
                    <a:gd name="connsiteY231" fmla="*/ 495352 h 2227159"/>
                    <a:gd name="connsiteX232" fmla="*/ 1524575 w 2263755"/>
                    <a:gd name="connsiteY232" fmla="*/ 491169 h 2227159"/>
                    <a:gd name="connsiteX233" fmla="*/ 1553329 w 2263755"/>
                    <a:gd name="connsiteY233" fmla="*/ 506854 h 2227159"/>
                    <a:gd name="connsiteX234" fmla="*/ 1647957 w 2263755"/>
                    <a:gd name="connsiteY234" fmla="*/ 561226 h 2227159"/>
                    <a:gd name="connsiteX235" fmla="*/ 1703898 w 2263755"/>
                    <a:gd name="connsiteY235" fmla="*/ 598345 h 2227159"/>
                    <a:gd name="connsiteX236" fmla="*/ 1712262 w 2263755"/>
                    <a:gd name="connsiteY236" fmla="*/ 603573 h 2227159"/>
                    <a:gd name="connsiteX237" fmla="*/ 1778659 w 2263755"/>
                    <a:gd name="connsiteY237" fmla="*/ 649580 h 2227159"/>
                    <a:gd name="connsiteX238" fmla="*/ 1795389 w 2263755"/>
                    <a:gd name="connsiteY238" fmla="*/ 657945 h 2227159"/>
                    <a:gd name="connsiteX239" fmla="*/ 1805322 w 2263755"/>
                    <a:gd name="connsiteY239" fmla="*/ 665787 h 2227159"/>
                    <a:gd name="connsiteX240" fmla="*/ 1839827 w 2263755"/>
                    <a:gd name="connsiteY240" fmla="*/ 700815 h 2227159"/>
                    <a:gd name="connsiteX241" fmla="*/ 1844533 w 2263755"/>
                    <a:gd name="connsiteY241" fmla="*/ 697678 h 2227159"/>
                    <a:gd name="connsiteX242" fmla="*/ 1835645 w 2263755"/>
                    <a:gd name="connsiteY242" fmla="*/ 677289 h 2227159"/>
                    <a:gd name="connsiteX243" fmla="*/ 1774477 w 2263755"/>
                    <a:gd name="connsiteY243" fmla="*/ 548155 h 2227159"/>
                    <a:gd name="connsiteX244" fmla="*/ 1751473 w 2263755"/>
                    <a:gd name="connsiteY244" fmla="*/ 492738 h 2227159"/>
                    <a:gd name="connsiteX245" fmla="*/ 1602996 w 2263755"/>
                    <a:gd name="connsiteY245" fmla="*/ 337464 h 2227159"/>
                    <a:gd name="connsiteX246" fmla="*/ 1512027 w 2263755"/>
                    <a:gd name="connsiteY246" fmla="*/ 298776 h 2227159"/>
                    <a:gd name="connsiteX247" fmla="*/ 1333750 w 2263755"/>
                    <a:gd name="connsiteY247" fmla="*/ 222446 h 2227159"/>
                    <a:gd name="connsiteX248" fmla="*/ 1214027 w 2263755"/>
                    <a:gd name="connsiteY248" fmla="*/ 178008 h 2227159"/>
                    <a:gd name="connsiteX249" fmla="*/ 1158087 w 2263755"/>
                    <a:gd name="connsiteY249" fmla="*/ 151867 h 2227159"/>
                    <a:gd name="connsiteX250" fmla="*/ 1147631 w 2263755"/>
                    <a:gd name="connsiteY250" fmla="*/ 147685 h 2227159"/>
                    <a:gd name="connsiteX251" fmla="*/ 1100055 w 2263755"/>
                    <a:gd name="connsiteY251" fmla="*/ 136706 h 2227159"/>
                    <a:gd name="connsiteX252" fmla="*/ 1090645 w 2263755"/>
                    <a:gd name="connsiteY252" fmla="*/ 129909 h 2227159"/>
                    <a:gd name="connsiteX253" fmla="*/ 1068687 w 2263755"/>
                    <a:gd name="connsiteY253" fmla="*/ 118408 h 2227159"/>
                    <a:gd name="connsiteX254" fmla="*/ 680241 w 2263755"/>
                    <a:gd name="connsiteY254" fmla="*/ 181145 h 2227159"/>
                    <a:gd name="connsiteX255" fmla="*/ 474255 w 2263755"/>
                    <a:gd name="connsiteY255" fmla="*/ 292503 h 2227159"/>
                    <a:gd name="connsiteX256" fmla="*/ 462753 w 2263755"/>
                    <a:gd name="connsiteY256" fmla="*/ 304527 h 2227159"/>
                    <a:gd name="connsiteX257" fmla="*/ 441318 w 2263755"/>
                    <a:gd name="connsiteY257" fmla="*/ 320211 h 2227159"/>
                    <a:gd name="connsiteX258" fmla="*/ 435567 w 2263755"/>
                    <a:gd name="connsiteY258" fmla="*/ 324917 h 2227159"/>
                    <a:gd name="connsiteX259" fmla="*/ 368648 w 2263755"/>
                    <a:gd name="connsiteY259" fmla="*/ 407520 h 2227159"/>
                    <a:gd name="connsiteX260" fmla="*/ 324209 w 2263755"/>
                    <a:gd name="connsiteY260" fmla="*/ 461892 h 2227159"/>
                    <a:gd name="connsiteX261" fmla="*/ 324732 w 2263755"/>
                    <a:gd name="connsiteY261" fmla="*/ 488033 h 2227159"/>
                    <a:gd name="connsiteX262" fmla="*/ 325255 w 2263755"/>
                    <a:gd name="connsiteY262" fmla="*/ 489078 h 2227159"/>
                    <a:gd name="connsiteX263" fmla="*/ 312184 w 2263755"/>
                    <a:gd name="connsiteY263" fmla="*/ 527766 h 2227159"/>
                    <a:gd name="connsiteX264" fmla="*/ 292318 w 2263755"/>
                    <a:gd name="connsiteY264" fmla="*/ 531948 h 2227159"/>
                    <a:gd name="connsiteX265" fmla="*/ 272974 w 2263755"/>
                    <a:gd name="connsiteY265" fmla="*/ 531948 h 2227159"/>
                    <a:gd name="connsiteX266" fmla="*/ 269314 w 2263755"/>
                    <a:gd name="connsiteY266" fmla="*/ 555475 h 2227159"/>
                    <a:gd name="connsiteX267" fmla="*/ 243697 w 2263755"/>
                    <a:gd name="connsiteY267" fmla="*/ 604096 h 2227159"/>
                    <a:gd name="connsiteX268" fmla="*/ 240037 w 2263755"/>
                    <a:gd name="connsiteY268" fmla="*/ 613506 h 2227159"/>
                    <a:gd name="connsiteX269" fmla="*/ 225398 w 2263755"/>
                    <a:gd name="connsiteY269" fmla="*/ 675720 h 2227159"/>
                    <a:gd name="connsiteX270" fmla="*/ 215988 w 2263755"/>
                    <a:gd name="connsiteY270" fmla="*/ 694019 h 2227159"/>
                    <a:gd name="connsiteX271" fmla="*/ 189847 w 2263755"/>
                    <a:gd name="connsiteY271" fmla="*/ 787078 h 2227159"/>
                    <a:gd name="connsiteX272" fmla="*/ 171026 w 2263755"/>
                    <a:gd name="connsiteY272" fmla="*/ 895299 h 2227159"/>
                    <a:gd name="connsiteX273" fmla="*/ 159525 w 2263755"/>
                    <a:gd name="connsiteY273" fmla="*/ 912552 h 2227159"/>
                    <a:gd name="connsiteX274" fmla="*/ 161093 w 2263755"/>
                    <a:gd name="connsiteY274" fmla="*/ 931373 h 2227159"/>
                    <a:gd name="connsiteX275" fmla="*/ 168935 w 2263755"/>
                    <a:gd name="connsiteY275" fmla="*/ 948103 h 2227159"/>
                    <a:gd name="connsiteX276" fmla="*/ 167890 w 2263755"/>
                    <a:gd name="connsiteY276" fmla="*/ 1066780 h 2227159"/>
                    <a:gd name="connsiteX277" fmla="*/ 173118 w 2263755"/>
                    <a:gd name="connsiteY277" fmla="*/ 1132654 h 2227159"/>
                    <a:gd name="connsiteX278" fmla="*/ 169981 w 2263755"/>
                    <a:gd name="connsiteY278" fmla="*/ 1143633 h 2227159"/>
                    <a:gd name="connsiteX279" fmla="*/ 156388 w 2263755"/>
                    <a:gd name="connsiteY279" fmla="*/ 1189117 h 2227159"/>
                    <a:gd name="connsiteX280" fmla="*/ 167367 w 2263755"/>
                    <a:gd name="connsiteY280" fmla="*/ 1247149 h 2227159"/>
                    <a:gd name="connsiteX281" fmla="*/ 168935 w 2263755"/>
                    <a:gd name="connsiteY281" fmla="*/ 1282177 h 2227159"/>
                    <a:gd name="connsiteX282" fmla="*/ 173118 w 2263755"/>
                    <a:gd name="connsiteY282" fmla="*/ 1305181 h 2227159"/>
                    <a:gd name="connsiteX283" fmla="*/ 604434 w 2263755"/>
                    <a:gd name="connsiteY283" fmla="*/ 1950325 h 2227159"/>
                    <a:gd name="connsiteX284" fmla="*/ 599728 w 2263755"/>
                    <a:gd name="connsiteY284" fmla="*/ 1933072 h 2227159"/>
                    <a:gd name="connsiteX285" fmla="*/ 592932 w 2263755"/>
                    <a:gd name="connsiteY285" fmla="*/ 1923139 h 2227159"/>
                    <a:gd name="connsiteX286" fmla="*/ 569406 w 2263755"/>
                    <a:gd name="connsiteY286" fmla="*/ 1910591 h 2227159"/>
                    <a:gd name="connsiteX287" fmla="*/ 586135 w 2263755"/>
                    <a:gd name="connsiteY287" fmla="*/ 1943005 h 2227159"/>
                    <a:gd name="connsiteX288" fmla="*/ 604434 w 2263755"/>
                    <a:gd name="connsiteY288" fmla="*/ 1950325 h 2227159"/>
                    <a:gd name="connsiteX289" fmla="*/ 302774 w 2263755"/>
                    <a:gd name="connsiteY289" fmla="*/ 1825897 h 2227159"/>
                    <a:gd name="connsiteX290" fmla="*/ 314798 w 2263755"/>
                    <a:gd name="connsiteY290" fmla="*/ 1850469 h 2227159"/>
                    <a:gd name="connsiteX291" fmla="*/ 328914 w 2263755"/>
                    <a:gd name="connsiteY291" fmla="*/ 1840535 h 2227159"/>
                    <a:gd name="connsiteX292" fmla="*/ 331528 w 2263755"/>
                    <a:gd name="connsiteY292" fmla="*/ 1826419 h 2227159"/>
                    <a:gd name="connsiteX293" fmla="*/ 302774 w 2263755"/>
                    <a:gd name="connsiteY293" fmla="*/ 1825897 h 2227159"/>
                    <a:gd name="connsiteX294" fmla="*/ 916550 w 2263755"/>
                    <a:gd name="connsiteY294" fmla="*/ 2147423 h 2227159"/>
                    <a:gd name="connsiteX295" fmla="*/ 933802 w 2263755"/>
                    <a:gd name="connsiteY295" fmla="*/ 2131216 h 2227159"/>
                    <a:gd name="connsiteX296" fmla="*/ 918118 w 2263755"/>
                    <a:gd name="connsiteY296" fmla="*/ 2121806 h 2227159"/>
                    <a:gd name="connsiteX297" fmla="*/ 916550 w 2263755"/>
                    <a:gd name="connsiteY297" fmla="*/ 2147423 h 2227159"/>
                    <a:gd name="connsiteX298" fmla="*/ 980332 w 2263755"/>
                    <a:gd name="connsiteY298" fmla="*/ 2151083 h 2227159"/>
                    <a:gd name="connsiteX299" fmla="*/ 991834 w 2263755"/>
                    <a:gd name="connsiteY299" fmla="*/ 2138013 h 2227159"/>
                    <a:gd name="connsiteX300" fmla="*/ 989743 w 2263755"/>
                    <a:gd name="connsiteY300" fmla="*/ 2134876 h 2227159"/>
                    <a:gd name="connsiteX301" fmla="*/ 975104 w 2263755"/>
                    <a:gd name="connsiteY301" fmla="*/ 2133830 h 2227159"/>
                    <a:gd name="connsiteX302" fmla="*/ 980332 w 2263755"/>
                    <a:gd name="connsiteY302" fmla="*/ 2151083 h 2227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</a:cxnLst>
                  <a:rect l="l" t="t" r="r" b="b"/>
                  <a:pathLst>
                    <a:path w="2263755" h="2227159">
                      <a:moveTo>
                        <a:pt x="173118" y="1305181"/>
                      </a:moveTo>
                      <a:cubicBezTo>
                        <a:pt x="167367" y="1308317"/>
                        <a:pt x="158479" y="1312500"/>
                        <a:pt x="151160" y="1317728"/>
                      </a:cubicBezTo>
                      <a:cubicBezTo>
                        <a:pt x="147500" y="1320342"/>
                        <a:pt x="138612" y="1324002"/>
                        <a:pt x="146977" y="1331321"/>
                      </a:cubicBezTo>
                      <a:cubicBezTo>
                        <a:pt x="147500" y="1331844"/>
                        <a:pt x="143840" y="1336026"/>
                        <a:pt x="142272" y="1338640"/>
                      </a:cubicBezTo>
                      <a:cubicBezTo>
                        <a:pt x="145932" y="1340209"/>
                        <a:pt x="149068" y="1341777"/>
                        <a:pt x="152728" y="1343345"/>
                      </a:cubicBezTo>
                      <a:cubicBezTo>
                        <a:pt x="153251" y="1344391"/>
                        <a:pt x="153251" y="1344914"/>
                        <a:pt x="153774" y="1345959"/>
                      </a:cubicBezTo>
                      <a:cubicBezTo>
                        <a:pt x="120837" y="1347528"/>
                        <a:pt x="114563" y="1374191"/>
                        <a:pt x="102539" y="1397717"/>
                      </a:cubicBezTo>
                      <a:cubicBezTo>
                        <a:pt x="109858" y="1399809"/>
                        <a:pt x="116132" y="1401900"/>
                        <a:pt x="124497" y="1404514"/>
                      </a:cubicBezTo>
                      <a:cubicBezTo>
                        <a:pt x="119268" y="1407128"/>
                        <a:pt x="115609" y="1409219"/>
                        <a:pt x="111426" y="1410265"/>
                      </a:cubicBezTo>
                      <a:cubicBezTo>
                        <a:pt x="101493" y="1412879"/>
                        <a:pt x="97311" y="1419152"/>
                        <a:pt x="97311" y="1429609"/>
                      </a:cubicBezTo>
                      <a:cubicBezTo>
                        <a:pt x="97311" y="1433791"/>
                        <a:pt x="94697" y="1438496"/>
                        <a:pt x="92082" y="1441633"/>
                      </a:cubicBezTo>
                      <a:cubicBezTo>
                        <a:pt x="84763" y="1449998"/>
                        <a:pt x="76921" y="1457840"/>
                        <a:pt x="69602" y="1465682"/>
                      </a:cubicBezTo>
                      <a:cubicBezTo>
                        <a:pt x="62805" y="1473002"/>
                        <a:pt x="55486" y="1478230"/>
                        <a:pt x="41893" y="1476138"/>
                      </a:cubicBezTo>
                      <a:cubicBezTo>
                        <a:pt x="44507" y="1469865"/>
                        <a:pt x="45553" y="1464114"/>
                        <a:pt x="48689" y="1459932"/>
                      </a:cubicBezTo>
                      <a:cubicBezTo>
                        <a:pt x="55486" y="1450521"/>
                        <a:pt x="54963" y="1437451"/>
                        <a:pt x="46075" y="1430654"/>
                      </a:cubicBezTo>
                      <a:cubicBezTo>
                        <a:pt x="43461" y="1428563"/>
                        <a:pt x="39279" y="1428563"/>
                        <a:pt x="35619" y="1426995"/>
                      </a:cubicBezTo>
                      <a:cubicBezTo>
                        <a:pt x="34574" y="1430131"/>
                        <a:pt x="34051" y="1433268"/>
                        <a:pt x="33005" y="1436405"/>
                      </a:cubicBezTo>
                      <a:cubicBezTo>
                        <a:pt x="32482" y="1437974"/>
                        <a:pt x="32482" y="1440065"/>
                        <a:pt x="32482" y="1442679"/>
                      </a:cubicBezTo>
                      <a:cubicBezTo>
                        <a:pt x="22026" y="1439542"/>
                        <a:pt x="17321" y="1431700"/>
                        <a:pt x="15230" y="1423335"/>
                      </a:cubicBezTo>
                      <a:cubicBezTo>
                        <a:pt x="13139" y="1414447"/>
                        <a:pt x="11570" y="1405037"/>
                        <a:pt x="12616" y="1396672"/>
                      </a:cubicBezTo>
                      <a:cubicBezTo>
                        <a:pt x="17321" y="1364781"/>
                        <a:pt x="10002" y="1333412"/>
                        <a:pt x="7388" y="1302044"/>
                      </a:cubicBezTo>
                      <a:cubicBezTo>
                        <a:pt x="2682" y="1248194"/>
                        <a:pt x="1114" y="1193823"/>
                        <a:pt x="68" y="1139973"/>
                      </a:cubicBezTo>
                      <a:cubicBezTo>
                        <a:pt x="-454" y="1109651"/>
                        <a:pt x="2160" y="1079328"/>
                        <a:pt x="3205" y="1049005"/>
                      </a:cubicBezTo>
                      <a:cubicBezTo>
                        <a:pt x="3728" y="1041163"/>
                        <a:pt x="7388" y="1035935"/>
                        <a:pt x="12616" y="1029661"/>
                      </a:cubicBezTo>
                      <a:cubicBezTo>
                        <a:pt x="19412" y="1021296"/>
                        <a:pt x="24640" y="1023910"/>
                        <a:pt x="31960" y="1025479"/>
                      </a:cubicBezTo>
                      <a:cubicBezTo>
                        <a:pt x="33528" y="1026001"/>
                        <a:pt x="35096" y="1024956"/>
                        <a:pt x="37188" y="1024433"/>
                      </a:cubicBezTo>
                      <a:cubicBezTo>
                        <a:pt x="36665" y="1018682"/>
                        <a:pt x="36142" y="1012931"/>
                        <a:pt x="36665" y="1007703"/>
                      </a:cubicBezTo>
                      <a:cubicBezTo>
                        <a:pt x="37188" y="991496"/>
                        <a:pt x="43984" y="977903"/>
                        <a:pt x="53395" y="964833"/>
                      </a:cubicBezTo>
                      <a:cubicBezTo>
                        <a:pt x="64374" y="949671"/>
                        <a:pt x="75353" y="933987"/>
                        <a:pt x="86332" y="918303"/>
                      </a:cubicBezTo>
                      <a:cubicBezTo>
                        <a:pt x="88423" y="915166"/>
                        <a:pt x="89991" y="910984"/>
                        <a:pt x="90514" y="906801"/>
                      </a:cubicBezTo>
                      <a:cubicBezTo>
                        <a:pt x="92082" y="886935"/>
                        <a:pt x="93128" y="867068"/>
                        <a:pt x="95219" y="847201"/>
                      </a:cubicBezTo>
                      <a:cubicBezTo>
                        <a:pt x="95742" y="843542"/>
                        <a:pt x="98879" y="839882"/>
                        <a:pt x="101493" y="836745"/>
                      </a:cubicBezTo>
                      <a:cubicBezTo>
                        <a:pt x="106721" y="829426"/>
                        <a:pt x="110904" y="822106"/>
                        <a:pt x="107244" y="812696"/>
                      </a:cubicBezTo>
                      <a:cubicBezTo>
                        <a:pt x="106198" y="810082"/>
                        <a:pt x="108812" y="805899"/>
                        <a:pt x="110381" y="803285"/>
                      </a:cubicBezTo>
                      <a:cubicBezTo>
                        <a:pt x="117700" y="792306"/>
                        <a:pt x="126588" y="782373"/>
                        <a:pt x="133384" y="770871"/>
                      </a:cubicBezTo>
                      <a:cubicBezTo>
                        <a:pt x="149068" y="744208"/>
                        <a:pt x="156388" y="717022"/>
                        <a:pt x="135998" y="688268"/>
                      </a:cubicBezTo>
                      <a:cubicBezTo>
                        <a:pt x="165798" y="684085"/>
                        <a:pt x="180960" y="664741"/>
                        <a:pt x="191416" y="640692"/>
                      </a:cubicBezTo>
                      <a:cubicBezTo>
                        <a:pt x="200304" y="619257"/>
                        <a:pt x="208146" y="597822"/>
                        <a:pt x="216511" y="576387"/>
                      </a:cubicBezTo>
                      <a:cubicBezTo>
                        <a:pt x="219647" y="568545"/>
                        <a:pt x="223830" y="560703"/>
                        <a:pt x="228535" y="553383"/>
                      </a:cubicBezTo>
                      <a:cubicBezTo>
                        <a:pt x="237423" y="539268"/>
                        <a:pt x="237423" y="537176"/>
                        <a:pt x="225398" y="524629"/>
                      </a:cubicBezTo>
                      <a:cubicBezTo>
                        <a:pt x="233240" y="507899"/>
                        <a:pt x="240560" y="490647"/>
                        <a:pt x="248402" y="474440"/>
                      </a:cubicBezTo>
                      <a:cubicBezTo>
                        <a:pt x="255721" y="459278"/>
                        <a:pt x="266177" y="447254"/>
                        <a:pt x="281339" y="439411"/>
                      </a:cubicBezTo>
                      <a:cubicBezTo>
                        <a:pt x="286567" y="436797"/>
                        <a:pt x="289704" y="433661"/>
                        <a:pt x="287090" y="426864"/>
                      </a:cubicBezTo>
                      <a:cubicBezTo>
                        <a:pt x="286044" y="424250"/>
                        <a:pt x="288135" y="419022"/>
                        <a:pt x="290226" y="416931"/>
                      </a:cubicBezTo>
                      <a:cubicBezTo>
                        <a:pt x="339893" y="370924"/>
                        <a:pt x="387469" y="323348"/>
                        <a:pt x="439749" y="281001"/>
                      </a:cubicBezTo>
                      <a:cubicBezTo>
                        <a:pt x="486279" y="243359"/>
                        <a:pt x="531763" y="203625"/>
                        <a:pt x="585090" y="174871"/>
                      </a:cubicBezTo>
                      <a:cubicBezTo>
                        <a:pt x="594500" y="169643"/>
                        <a:pt x="602342" y="162324"/>
                        <a:pt x="611230" y="157095"/>
                      </a:cubicBezTo>
                      <a:cubicBezTo>
                        <a:pt x="615413" y="154481"/>
                        <a:pt x="620641" y="153959"/>
                        <a:pt x="625346" y="152913"/>
                      </a:cubicBezTo>
                      <a:cubicBezTo>
                        <a:pt x="627960" y="152390"/>
                        <a:pt x="630574" y="151867"/>
                        <a:pt x="632665" y="150822"/>
                      </a:cubicBezTo>
                      <a:cubicBezTo>
                        <a:pt x="685992" y="111611"/>
                        <a:pt x="747160" y="89653"/>
                        <a:pt x="807806" y="66127"/>
                      </a:cubicBezTo>
                      <a:cubicBezTo>
                        <a:pt x="818785" y="61945"/>
                        <a:pt x="829764" y="57762"/>
                        <a:pt x="840743" y="53580"/>
                      </a:cubicBezTo>
                      <a:cubicBezTo>
                        <a:pt x="861655" y="45215"/>
                        <a:pt x="881522" y="36850"/>
                        <a:pt x="905048" y="37895"/>
                      </a:cubicBezTo>
                      <a:cubicBezTo>
                        <a:pt x="916550" y="38418"/>
                        <a:pt x="928574" y="34759"/>
                        <a:pt x="939030" y="30053"/>
                      </a:cubicBezTo>
                      <a:cubicBezTo>
                        <a:pt x="979287" y="12801"/>
                        <a:pt x="1021634" y="8095"/>
                        <a:pt x="1063981" y="4436"/>
                      </a:cubicBezTo>
                      <a:cubicBezTo>
                        <a:pt x="1122013" y="-270"/>
                        <a:pt x="1180567" y="-2361"/>
                        <a:pt x="1238599" y="3913"/>
                      </a:cubicBezTo>
                      <a:cubicBezTo>
                        <a:pt x="1417922" y="24302"/>
                        <a:pt x="1590448" y="66650"/>
                        <a:pt x="1744154" y="166506"/>
                      </a:cubicBezTo>
                      <a:cubicBezTo>
                        <a:pt x="1799049" y="202057"/>
                        <a:pt x="1849761" y="242313"/>
                        <a:pt x="1895245" y="289889"/>
                      </a:cubicBezTo>
                      <a:cubicBezTo>
                        <a:pt x="1899950" y="294594"/>
                        <a:pt x="1902564" y="299299"/>
                        <a:pt x="1901519" y="306618"/>
                      </a:cubicBezTo>
                      <a:cubicBezTo>
                        <a:pt x="1900996" y="311324"/>
                        <a:pt x="1903610" y="316552"/>
                        <a:pt x="1905178" y="321780"/>
                      </a:cubicBezTo>
                      <a:cubicBezTo>
                        <a:pt x="1890017" y="320211"/>
                        <a:pt x="1873810" y="318120"/>
                        <a:pt x="1858126" y="316552"/>
                      </a:cubicBezTo>
                      <a:cubicBezTo>
                        <a:pt x="1857603" y="331713"/>
                        <a:pt x="1860217" y="333282"/>
                        <a:pt x="1883743" y="332236"/>
                      </a:cubicBezTo>
                      <a:cubicBezTo>
                        <a:pt x="1886357" y="338510"/>
                        <a:pt x="1888971" y="344261"/>
                        <a:pt x="1891586" y="349489"/>
                      </a:cubicBezTo>
                      <a:cubicBezTo>
                        <a:pt x="1906224" y="346875"/>
                        <a:pt x="1919294" y="344261"/>
                        <a:pt x="1931842" y="343215"/>
                      </a:cubicBezTo>
                      <a:cubicBezTo>
                        <a:pt x="1936547" y="342692"/>
                        <a:pt x="1942298" y="344783"/>
                        <a:pt x="1945435" y="347920"/>
                      </a:cubicBezTo>
                      <a:cubicBezTo>
                        <a:pt x="2043200" y="442548"/>
                        <a:pt x="2115870" y="552338"/>
                        <a:pt x="2151944" y="684608"/>
                      </a:cubicBezTo>
                      <a:cubicBezTo>
                        <a:pt x="2153512" y="690359"/>
                        <a:pt x="2158740" y="696633"/>
                        <a:pt x="2163968" y="700292"/>
                      </a:cubicBezTo>
                      <a:cubicBezTo>
                        <a:pt x="2172856" y="706043"/>
                        <a:pt x="2177038" y="713362"/>
                        <a:pt x="2179652" y="723819"/>
                      </a:cubicBezTo>
                      <a:cubicBezTo>
                        <a:pt x="2191154" y="763552"/>
                        <a:pt x="2205270" y="802763"/>
                        <a:pt x="2216772" y="843019"/>
                      </a:cubicBezTo>
                      <a:cubicBezTo>
                        <a:pt x="2239775" y="923008"/>
                        <a:pt x="2257028" y="1004043"/>
                        <a:pt x="2263824" y="1086647"/>
                      </a:cubicBezTo>
                      <a:cubicBezTo>
                        <a:pt x="2267484" y="1129517"/>
                        <a:pt x="2261210" y="1171342"/>
                        <a:pt x="2236116" y="1208461"/>
                      </a:cubicBezTo>
                      <a:cubicBezTo>
                        <a:pt x="2234547" y="1211075"/>
                        <a:pt x="2234024" y="1215780"/>
                        <a:pt x="2235070" y="1218917"/>
                      </a:cubicBezTo>
                      <a:cubicBezTo>
                        <a:pt x="2244481" y="1241398"/>
                        <a:pt x="2243958" y="1263879"/>
                        <a:pt x="2235593" y="1286359"/>
                      </a:cubicBezTo>
                      <a:cubicBezTo>
                        <a:pt x="2228273" y="1306749"/>
                        <a:pt x="2219386" y="1327138"/>
                        <a:pt x="2211544" y="1347528"/>
                      </a:cubicBezTo>
                      <a:cubicBezTo>
                        <a:pt x="2202133" y="1371577"/>
                        <a:pt x="2199519" y="1395626"/>
                        <a:pt x="2208407" y="1420721"/>
                      </a:cubicBezTo>
                      <a:cubicBezTo>
                        <a:pt x="2213112" y="1434314"/>
                        <a:pt x="2212589" y="1447384"/>
                        <a:pt x="2208407" y="1462023"/>
                      </a:cubicBezTo>
                      <a:cubicBezTo>
                        <a:pt x="2204747" y="1474570"/>
                        <a:pt x="2204224" y="1488163"/>
                        <a:pt x="2203701" y="1501233"/>
                      </a:cubicBezTo>
                      <a:cubicBezTo>
                        <a:pt x="2201087" y="1556651"/>
                        <a:pt x="2200565" y="1612068"/>
                        <a:pt x="2195859" y="1666963"/>
                      </a:cubicBezTo>
                      <a:cubicBezTo>
                        <a:pt x="2192722" y="1706696"/>
                        <a:pt x="2185403" y="1746430"/>
                        <a:pt x="2177561" y="1785640"/>
                      </a:cubicBezTo>
                      <a:cubicBezTo>
                        <a:pt x="2172856" y="1808644"/>
                        <a:pt x="2162923" y="1829556"/>
                        <a:pt x="2138351" y="1844195"/>
                      </a:cubicBezTo>
                      <a:cubicBezTo>
                        <a:pt x="2136259" y="1836875"/>
                        <a:pt x="2131554" y="1830079"/>
                        <a:pt x="2133122" y="1824328"/>
                      </a:cubicBezTo>
                      <a:cubicBezTo>
                        <a:pt x="2140442" y="1793483"/>
                        <a:pt x="2134691" y="1763682"/>
                        <a:pt x="2125803" y="1733883"/>
                      </a:cubicBezTo>
                      <a:cubicBezTo>
                        <a:pt x="2121621" y="1719244"/>
                        <a:pt x="2124758" y="1703037"/>
                        <a:pt x="2123712" y="1687353"/>
                      </a:cubicBezTo>
                      <a:cubicBezTo>
                        <a:pt x="2123189" y="1675328"/>
                        <a:pt x="2122666" y="1663304"/>
                        <a:pt x="2120575" y="1651279"/>
                      </a:cubicBezTo>
                      <a:cubicBezTo>
                        <a:pt x="2117961" y="1637686"/>
                        <a:pt x="2108551" y="1631412"/>
                        <a:pt x="2096526" y="1631412"/>
                      </a:cubicBezTo>
                      <a:cubicBezTo>
                        <a:pt x="2085547" y="1631412"/>
                        <a:pt x="2078750" y="1637163"/>
                        <a:pt x="2075614" y="1651279"/>
                      </a:cubicBezTo>
                      <a:cubicBezTo>
                        <a:pt x="2073000" y="1662258"/>
                        <a:pt x="2071954" y="1673760"/>
                        <a:pt x="2070386" y="1684739"/>
                      </a:cubicBezTo>
                      <a:cubicBezTo>
                        <a:pt x="2069863" y="1689444"/>
                        <a:pt x="2068817" y="1693626"/>
                        <a:pt x="2066726" y="1697809"/>
                      </a:cubicBezTo>
                      <a:cubicBezTo>
                        <a:pt x="2060975" y="1713493"/>
                        <a:pt x="2053656" y="1714539"/>
                        <a:pt x="2042154" y="1703037"/>
                      </a:cubicBezTo>
                      <a:cubicBezTo>
                        <a:pt x="2040586" y="1700946"/>
                        <a:pt x="2037972" y="1699900"/>
                        <a:pt x="2034835" y="1697286"/>
                      </a:cubicBezTo>
                      <a:cubicBezTo>
                        <a:pt x="2011308" y="1723426"/>
                        <a:pt x="1983599" y="1744862"/>
                        <a:pt x="1967393" y="1776753"/>
                      </a:cubicBezTo>
                      <a:cubicBezTo>
                        <a:pt x="1965301" y="1780412"/>
                        <a:pt x="1963733" y="1784072"/>
                        <a:pt x="1960596" y="1787209"/>
                      </a:cubicBezTo>
                      <a:cubicBezTo>
                        <a:pt x="1907792" y="1848377"/>
                        <a:pt x="1855512" y="1909546"/>
                        <a:pt x="1801663" y="1969669"/>
                      </a:cubicBezTo>
                      <a:cubicBezTo>
                        <a:pt x="1766634" y="2008879"/>
                        <a:pt x="1728470" y="2045476"/>
                        <a:pt x="1691350" y="2082595"/>
                      </a:cubicBezTo>
                      <a:cubicBezTo>
                        <a:pt x="1684554" y="2089392"/>
                        <a:pt x="1675666" y="2094097"/>
                        <a:pt x="1667301" y="2099325"/>
                      </a:cubicBezTo>
                      <a:cubicBezTo>
                        <a:pt x="1642206" y="2115009"/>
                        <a:pt x="1616066" y="2130171"/>
                        <a:pt x="1591494" y="2146900"/>
                      </a:cubicBezTo>
                      <a:cubicBezTo>
                        <a:pt x="1560126" y="2167813"/>
                        <a:pt x="1527712" y="2184542"/>
                        <a:pt x="1489024" y="2186111"/>
                      </a:cubicBezTo>
                      <a:cubicBezTo>
                        <a:pt x="1486932" y="2186111"/>
                        <a:pt x="1484318" y="2186634"/>
                        <a:pt x="1482750" y="2188202"/>
                      </a:cubicBezTo>
                      <a:cubicBezTo>
                        <a:pt x="1467066" y="2201272"/>
                        <a:pt x="1446676" y="2199181"/>
                        <a:pt x="1428378" y="2203886"/>
                      </a:cubicBezTo>
                      <a:cubicBezTo>
                        <a:pt x="1422104" y="2205455"/>
                        <a:pt x="1414785" y="2203886"/>
                        <a:pt x="1407989" y="2203886"/>
                      </a:cubicBezTo>
                      <a:cubicBezTo>
                        <a:pt x="1407466" y="2200227"/>
                        <a:pt x="1407466" y="2199704"/>
                        <a:pt x="1407466" y="2199181"/>
                      </a:cubicBezTo>
                      <a:cubicBezTo>
                        <a:pt x="1412171" y="2189771"/>
                        <a:pt x="1415308" y="2178792"/>
                        <a:pt x="1406943" y="2171472"/>
                      </a:cubicBezTo>
                      <a:cubicBezTo>
                        <a:pt x="1398578" y="2164153"/>
                        <a:pt x="1388122" y="2169904"/>
                        <a:pt x="1379757" y="2175132"/>
                      </a:cubicBezTo>
                      <a:cubicBezTo>
                        <a:pt x="1375575" y="2177746"/>
                        <a:pt x="1371392" y="2180883"/>
                        <a:pt x="1367210" y="2182974"/>
                      </a:cubicBezTo>
                      <a:cubicBezTo>
                        <a:pt x="1355708" y="2188202"/>
                        <a:pt x="1346297" y="2183497"/>
                        <a:pt x="1344729" y="2171472"/>
                      </a:cubicBezTo>
                      <a:cubicBezTo>
                        <a:pt x="1343683" y="2161016"/>
                        <a:pt x="1338978" y="2161016"/>
                        <a:pt x="1330090" y="2162062"/>
                      </a:cubicBezTo>
                      <a:cubicBezTo>
                        <a:pt x="1296108" y="2166767"/>
                        <a:pt x="1261603" y="2170427"/>
                        <a:pt x="1231803" y="2174086"/>
                      </a:cubicBezTo>
                      <a:cubicBezTo>
                        <a:pt x="1225529" y="2162585"/>
                        <a:pt x="1221346" y="2154220"/>
                        <a:pt x="1216118" y="2146378"/>
                      </a:cubicBezTo>
                      <a:cubicBezTo>
                        <a:pt x="1215073" y="2144809"/>
                        <a:pt x="1209845" y="2143764"/>
                        <a:pt x="1207231" y="2144809"/>
                      </a:cubicBezTo>
                      <a:cubicBezTo>
                        <a:pt x="1187364" y="2150037"/>
                        <a:pt x="1168020" y="2155788"/>
                        <a:pt x="1148153" y="2161539"/>
                      </a:cubicBezTo>
                      <a:cubicBezTo>
                        <a:pt x="1155473" y="2177223"/>
                        <a:pt x="1147631" y="2190293"/>
                        <a:pt x="1126195" y="2195521"/>
                      </a:cubicBezTo>
                      <a:cubicBezTo>
                        <a:pt x="1118876" y="2197090"/>
                        <a:pt x="1106329" y="2191862"/>
                        <a:pt x="1101624" y="2185588"/>
                      </a:cubicBezTo>
                      <a:cubicBezTo>
                        <a:pt x="1096918" y="2179314"/>
                        <a:pt x="1099010" y="2167813"/>
                        <a:pt x="1097441" y="2155788"/>
                      </a:cubicBezTo>
                      <a:cubicBezTo>
                        <a:pt x="1081757" y="2164676"/>
                        <a:pt x="1060322" y="2159971"/>
                        <a:pt x="1053525" y="2181928"/>
                      </a:cubicBezTo>
                      <a:cubicBezTo>
                        <a:pt x="1052480" y="2184542"/>
                        <a:pt x="1046206" y="2187156"/>
                        <a:pt x="1042023" y="2187156"/>
                      </a:cubicBezTo>
                      <a:cubicBezTo>
                        <a:pt x="1022157" y="2187679"/>
                        <a:pt x="1001767" y="2186634"/>
                        <a:pt x="981901" y="2187156"/>
                      </a:cubicBezTo>
                      <a:cubicBezTo>
                        <a:pt x="955237" y="2187679"/>
                        <a:pt x="928574" y="2189248"/>
                        <a:pt x="901388" y="2190293"/>
                      </a:cubicBezTo>
                      <a:cubicBezTo>
                        <a:pt x="899820" y="2190293"/>
                        <a:pt x="898251" y="2190816"/>
                        <a:pt x="897206" y="2191339"/>
                      </a:cubicBezTo>
                      <a:cubicBezTo>
                        <a:pt x="883090" y="2199181"/>
                        <a:pt x="869497" y="2211728"/>
                        <a:pt x="854858" y="2213297"/>
                      </a:cubicBezTo>
                      <a:cubicBezTo>
                        <a:pt x="838651" y="2214865"/>
                        <a:pt x="824013" y="2215911"/>
                        <a:pt x="809374" y="2223230"/>
                      </a:cubicBezTo>
                      <a:cubicBezTo>
                        <a:pt x="804146" y="2225844"/>
                        <a:pt x="797872" y="2227413"/>
                        <a:pt x="792122" y="2228458"/>
                      </a:cubicBezTo>
                      <a:cubicBezTo>
                        <a:pt x="777483" y="2231072"/>
                        <a:pt x="776437" y="2229504"/>
                        <a:pt x="773300" y="2214865"/>
                      </a:cubicBezTo>
                      <a:cubicBezTo>
                        <a:pt x="772255" y="2211206"/>
                        <a:pt x="766504" y="2205978"/>
                        <a:pt x="762844" y="2205978"/>
                      </a:cubicBezTo>
                      <a:cubicBezTo>
                        <a:pt x="739841" y="2207023"/>
                        <a:pt x="735136" y="2190816"/>
                        <a:pt x="729385" y="2174086"/>
                      </a:cubicBezTo>
                      <a:cubicBezTo>
                        <a:pt x="724679" y="2158925"/>
                        <a:pt x="718406" y="2144286"/>
                        <a:pt x="711086" y="2130171"/>
                      </a:cubicBezTo>
                      <a:cubicBezTo>
                        <a:pt x="704290" y="2117623"/>
                        <a:pt x="694879" y="2108735"/>
                        <a:pt x="677627" y="2110304"/>
                      </a:cubicBezTo>
                      <a:cubicBezTo>
                        <a:pt x="659851" y="2111872"/>
                        <a:pt x="645213" y="2101939"/>
                        <a:pt x="632143" y="2089914"/>
                      </a:cubicBezTo>
                      <a:cubicBezTo>
                        <a:pt x="630051" y="2087823"/>
                        <a:pt x="628483" y="2082072"/>
                        <a:pt x="629528" y="2078935"/>
                      </a:cubicBezTo>
                      <a:cubicBezTo>
                        <a:pt x="633711" y="2067434"/>
                        <a:pt x="638939" y="2055932"/>
                        <a:pt x="644690" y="2044953"/>
                      </a:cubicBezTo>
                      <a:cubicBezTo>
                        <a:pt x="650441" y="2033974"/>
                        <a:pt x="652532" y="2024563"/>
                        <a:pt x="643121" y="2013062"/>
                      </a:cubicBezTo>
                      <a:cubicBezTo>
                        <a:pt x="634234" y="2002605"/>
                        <a:pt x="629528" y="1988490"/>
                        <a:pt x="622209" y="1976988"/>
                      </a:cubicBezTo>
                      <a:cubicBezTo>
                        <a:pt x="616458" y="1967577"/>
                        <a:pt x="608616" y="1959735"/>
                        <a:pt x="601297" y="1950848"/>
                      </a:cubicBezTo>
                      <a:cubicBezTo>
                        <a:pt x="599728" y="1951370"/>
                        <a:pt x="598160" y="1951893"/>
                        <a:pt x="596069" y="1952416"/>
                      </a:cubicBezTo>
                      <a:cubicBezTo>
                        <a:pt x="596069" y="1959735"/>
                        <a:pt x="595546" y="1967055"/>
                        <a:pt x="596069" y="1974374"/>
                      </a:cubicBezTo>
                      <a:cubicBezTo>
                        <a:pt x="597637" y="1996855"/>
                        <a:pt x="599206" y="2019335"/>
                        <a:pt x="592409" y="2041816"/>
                      </a:cubicBezTo>
                      <a:cubicBezTo>
                        <a:pt x="590841" y="2047044"/>
                        <a:pt x="598683" y="2055409"/>
                        <a:pt x="603911" y="2065342"/>
                      </a:cubicBezTo>
                      <a:cubicBezTo>
                        <a:pt x="600251" y="2071616"/>
                        <a:pt x="593978" y="2081549"/>
                        <a:pt x="588227" y="2090960"/>
                      </a:cubicBezTo>
                      <a:cubicBezTo>
                        <a:pt x="578293" y="2085732"/>
                        <a:pt x="568883" y="2081549"/>
                        <a:pt x="560518" y="2075799"/>
                      </a:cubicBezTo>
                      <a:cubicBezTo>
                        <a:pt x="552153" y="2070570"/>
                        <a:pt x="544834" y="2064297"/>
                        <a:pt x="535946" y="2057500"/>
                      </a:cubicBezTo>
                      <a:cubicBezTo>
                        <a:pt x="524967" y="2062728"/>
                        <a:pt x="524967" y="2083118"/>
                        <a:pt x="506669" y="2084163"/>
                      </a:cubicBezTo>
                      <a:cubicBezTo>
                        <a:pt x="508760" y="2062205"/>
                        <a:pt x="494121" y="2050704"/>
                        <a:pt x="478437" y="2039725"/>
                      </a:cubicBezTo>
                      <a:cubicBezTo>
                        <a:pt x="465890" y="2030837"/>
                        <a:pt x="457002" y="2020904"/>
                        <a:pt x="451774" y="2005742"/>
                      </a:cubicBezTo>
                      <a:cubicBezTo>
                        <a:pt x="448637" y="1996855"/>
                        <a:pt x="438704" y="1989012"/>
                        <a:pt x="430339" y="1983262"/>
                      </a:cubicBezTo>
                      <a:cubicBezTo>
                        <a:pt x="423542" y="1978556"/>
                        <a:pt x="417269" y="1975419"/>
                        <a:pt x="418314" y="1966009"/>
                      </a:cubicBezTo>
                      <a:cubicBezTo>
                        <a:pt x="418314" y="1965486"/>
                        <a:pt x="418314" y="1964963"/>
                        <a:pt x="418314" y="1964963"/>
                      </a:cubicBezTo>
                      <a:cubicBezTo>
                        <a:pt x="408381" y="1957121"/>
                        <a:pt x="398970" y="1948756"/>
                        <a:pt x="387991" y="1941960"/>
                      </a:cubicBezTo>
                      <a:cubicBezTo>
                        <a:pt x="385900" y="1940391"/>
                        <a:pt x="378581" y="1945097"/>
                        <a:pt x="374921" y="1948234"/>
                      </a:cubicBezTo>
                      <a:cubicBezTo>
                        <a:pt x="364465" y="1957121"/>
                        <a:pt x="359760" y="1956076"/>
                        <a:pt x="356100" y="1943528"/>
                      </a:cubicBezTo>
                      <a:cubicBezTo>
                        <a:pt x="352963" y="1932026"/>
                        <a:pt x="350872" y="1920525"/>
                        <a:pt x="347212" y="1909546"/>
                      </a:cubicBezTo>
                      <a:cubicBezTo>
                        <a:pt x="345121" y="1901704"/>
                        <a:pt x="341462" y="1894384"/>
                        <a:pt x="337802" y="1884974"/>
                      </a:cubicBezTo>
                      <a:cubicBezTo>
                        <a:pt x="333619" y="1890725"/>
                        <a:pt x="332051" y="1895430"/>
                        <a:pt x="328391" y="1897521"/>
                      </a:cubicBezTo>
                      <a:cubicBezTo>
                        <a:pt x="322118" y="1900135"/>
                        <a:pt x="315321" y="1901704"/>
                        <a:pt x="308525" y="1902226"/>
                      </a:cubicBezTo>
                      <a:cubicBezTo>
                        <a:pt x="307479" y="1902226"/>
                        <a:pt x="305388" y="1894384"/>
                        <a:pt x="304342" y="1890202"/>
                      </a:cubicBezTo>
                      <a:cubicBezTo>
                        <a:pt x="301205" y="1879746"/>
                        <a:pt x="298069" y="1869290"/>
                        <a:pt x="294409" y="1858833"/>
                      </a:cubicBezTo>
                      <a:cubicBezTo>
                        <a:pt x="291272" y="1849423"/>
                        <a:pt x="287090" y="1840535"/>
                        <a:pt x="283430" y="1831647"/>
                      </a:cubicBezTo>
                      <a:cubicBezTo>
                        <a:pt x="279770" y="1822237"/>
                        <a:pt x="278725" y="1814395"/>
                        <a:pt x="289704" y="1807598"/>
                      </a:cubicBezTo>
                      <a:cubicBezTo>
                        <a:pt x="299114" y="1801847"/>
                        <a:pt x="301728" y="1790869"/>
                        <a:pt x="298591" y="1780412"/>
                      </a:cubicBezTo>
                      <a:cubicBezTo>
                        <a:pt x="296500" y="1772047"/>
                        <a:pt x="292841" y="1762114"/>
                        <a:pt x="286567" y="1757932"/>
                      </a:cubicBezTo>
                      <a:cubicBezTo>
                        <a:pt x="272974" y="1749044"/>
                        <a:pt x="274542" y="1737542"/>
                        <a:pt x="275065" y="1724472"/>
                      </a:cubicBezTo>
                      <a:cubicBezTo>
                        <a:pt x="276111" y="1687875"/>
                        <a:pt x="269314" y="1652325"/>
                        <a:pt x="257812" y="1617296"/>
                      </a:cubicBezTo>
                      <a:cubicBezTo>
                        <a:pt x="256244" y="1613114"/>
                        <a:pt x="258335" y="1607886"/>
                        <a:pt x="258858" y="1603181"/>
                      </a:cubicBezTo>
                      <a:cubicBezTo>
                        <a:pt x="259904" y="1593247"/>
                        <a:pt x="261995" y="1583314"/>
                        <a:pt x="261995" y="1573381"/>
                      </a:cubicBezTo>
                      <a:cubicBezTo>
                        <a:pt x="261995" y="1566061"/>
                        <a:pt x="258335" y="1558742"/>
                        <a:pt x="257290" y="1551423"/>
                      </a:cubicBezTo>
                      <a:cubicBezTo>
                        <a:pt x="256244" y="1544103"/>
                        <a:pt x="257290" y="1536261"/>
                        <a:pt x="257290" y="1528942"/>
                      </a:cubicBezTo>
                      <a:cubicBezTo>
                        <a:pt x="258335" y="1528419"/>
                        <a:pt x="259904" y="1527896"/>
                        <a:pt x="260949" y="1527896"/>
                      </a:cubicBezTo>
                      <a:cubicBezTo>
                        <a:pt x="267746" y="1536261"/>
                        <a:pt x="275588" y="1543581"/>
                        <a:pt x="281862" y="1552468"/>
                      </a:cubicBezTo>
                      <a:cubicBezTo>
                        <a:pt x="302774" y="1582791"/>
                        <a:pt x="323163" y="1613114"/>
                        <a:pt x="343553" y="1643437"/>
                      </a:cubicBezTo>
                      <a:cubicBezTo>
                        <a:pt x="364465" y="1674283"/>
                        <a:pt x="387991" y="1703037"/>
                        <a:pt x="420928" y="1722381"/>
                      </a:cubicBezTo>
                      <a:cubicBezTo>
                        <a:pt x="423020" y="1723426"/>
                        <a:pt x="424588" y="1724995"/>
                        <a:pt x="425634" y="1727086"/>
                      </a:cubicBezTo>
                      <a:cubicBezTo>
                        <a:pt x="444977" y="1763160"/>
                        <a:pt x="476346" y="1788254"/>
                        <a:pt x="506146" y="1813872"/>
                      </a:cubicBezTo>
                      <a:cubicBezTo>
                        <a:pt x="532286" y="1835830"/>
                        <a:pt x="557381" y="1858833"/>
                        <a:pt x="574634" y="1889156"/>
                      </a:cubicBezTo>
                      <a:cubicBezTo>
                        <a:pt x="576725" y="1892816"/>
                        <a:pt x="581430" y="1894907"/>
                        <a:pt x="585090" y="1896998"/>
                      </a:cubicBezTo>
                      <a:cubicBezTo>
                        <a:pt x="622732" y="1918433"/>
                        <a:pt x="660897" y="1939346"/>
                        <a:pt x="698539" y="1961304"/>
                      </a:cubicBezTo>
                      <a:cubicBezTo>
                        <a:pt x="706381" y="1965486"/>
                        <a:pt x="712655" y="1969669"/>
                        <a:pt x="721543" y="1964441"/>
                      </a:cubicBezTo>
                      <a:cubicBezTo>
                        <a:pt x="723111" y="1963395"/>
                        <a:pt x="728862" y="1965486"/>
                        <a:pt x="730430" y="1967577"/>
                      </a:cubicBezTo>
                      <a:cubicBezTo>
                        <a:pt x="738272" y="1982216"/>
                        <a:pt x="750820" y="1990058"/>
                        <a:pt x="766504" y="1992149"/>
                      </a:cubicBezTo>
                      <a:cubicBezTo>
                        <a:pt x="802055" y="1997377"/>
                        <a:pt x="833946" y="2010448"/>
                        <a:pt x="865837" y="2025609"/>
                      </a:cubicBezTo>
                      <a:cubicBezTo>
                        <a:pt x="905571" y="2044953"/>
                        <a:pt x="948964" y="2050704"/>
                        <a:pt x="991834" y="2059069"/>
                      </a:cubicBezTo>
                      <a:cubicBezTo>
                        <a:pt x="1056662" y="2071616"/>
                        <a:pt x="1122013" y="2079458"/>
                        <a:pt x="1188410" y="2077890"/>
                      </a:cubicBezTo>
                      <a:cubicBezTo>
                        <a:pt x="1237031" y="2076844"/>
                        <a:pt x="1285129" y="2073184"/>
                        <a:pt x="1333750" y="2069002"/>
                      </a:cubicBezTo>
                      <a:cubicBezTo>
                        <a:pt x="1348911" y="2067434"/>
                        <a:pt x="1363550" y="2061683"/>
                        <a:pt x="1377666" y="2055409"/>
                      </a:cubicBezTo>
                      <a:cubicBezTo>
                        <a:pt x="1397533" y="2045998"/>
                        <a:pt x="1416876" y="2039202"/>
                        <a:pt x="1439357" y="2039725"/>
                      </a:cubicBezTo>
                      <a:cubicBezTo>
                        <a:pt x="1448768" y="2039725"/>
                        <a:pt x="1460269" y="2030837"/>
                        <a:pt x="1467589" y="2022995"/>
                      </a:cubicBezTo>
                      <a:cubicBezTo>
                        <a:pt x="1475954" y="2014107"/>
                        <a:pt x="1484318" y="2010970"/>
                        <a:pt x="1496343" y="2010970"/>
                      </a:cubicBezTo>
                      <a:cubicBezTo>
                        <a:pt x="1527712" y="2010448"/>
                        <a:pt x="1556989" y="2001037"/>
                        <a:pt x="1584175" y="1986398"/>
                      </a:cubicBezTo>
                      <a:cubicBezTo>
                        <a:pt x="1617112" y="1968623"/>
                        <a:pt x="1650571" y="1951370"/>
                        <a:pt x="1682985" y="1933072"/>
                      </a:cubicBezTo>
                      <a:cubicBezTo>
                        <a:pt x="1689782" y="1929412"/>
                        <a:pt x="1693441" y="1920525"/>
                        <a:pt x="1698669" y="1914251"/>
                      </a:cubicBezTo>
                      <a:cubicBezTo>
                        <a:pt x="1700761" y="1911637"/>
                        <a:pt x="1702329" y="1907977"/>
                        <a:pt x="1704943" y="1906409"/>
                      </a:cubicBezTo>
                      <a:cubicBezTo>
                        <a:pt x="1741017" y="1887065"/>
                        <a:pt x="1767680" y="1856742"/>
                        <a:pt x="1795389" y="1827988"/>
                      </a:cubicBezTo>
                      <a:cubicBezTo>
                        <a:pt x="1816824" y="1806030"/>
                        <a:pt x="1839305" y="1785118"/>
                        <a:pt x="1860740" y="1763682"/>
                      </a:cubicBezTo>
                      <a:cubicBezTo>
                        <a:pt x="1862831" y="1761591"/>
                        <a:pt x="1864922" y="1759500"/>
                        <a:pt x="1866491" y="1756886"/>
                      </a:cubicBezTo>
                      <a:cubicBezTo>
                        <a:pt x="1883743" y="1727086"/>
                        <a:pt x="1900473" y="1697286"/>
                        <a:pt x="1918249" y="1667486"/>
                      </a:cubicBezTo>
                      <a:cubicBezTo>
                        <a:pt x="1938115" y="1634026"/>
                        <a:pt x="1954845" y="1599521"/>
                        <a:pt x="1960073" y="1560310"/>
                      </a:cubicBezTo>
                      <a:cubicBezTo>
                        <a:pt x="1963210" y="1536784"/>
                        <a:pt x="1960073" y="1514303"/>
                        <a:pt x="1953800" y="1491823"/>
                      </a:cubicBezTo>
                      <a:cubicBezTo>
                        <a:pt x="1943866" y="1457317"/>
                        <a:pt x="1941775" y="1422812"/>
                        <a:pt x="1951708" y="1387784"/>
                      </a:cubicBezTo>
                      <a:cubicBezTo>
                        <a:pt x="1953800" y="1380465"/>
                        <a:pt x="1954322" y="1372623"/>
                        <a:pt x="1954845" y="1365303"/>
                      </a:cubicBezTo>
                      <a:cubicBezTo>
                        <a:pt x="1956936" y="1330798"/>
                        <a:pt x="1963210" y="1297861"/>
                        <a:pt x="1980463" y="1267538"/>
                      </a:cubicBezTo>
                      <a:cubicBezTo>
                        <a:pt x="1989350" y="1251854"/>
                        <a:pt x="1990396" y="1234602"/>
                        <a:pt x="1983599" y="1218394"/>
                      </a:cubicBezTo>
                      <a:cubicBezTo>
                        <a:pt x="1975235" y="1198005"/>
                        <a:pt x="1965301" y="1177615"/>
                        <a:pt x="1954845" y="1158272"/>
                      </a:cubicBezTo>
                      <a:cubicBezTo>
                        <a:pt x="1941252" y="1132654"/>
                        <a:pt x="1927136" y="1107036"/>
                        <a:pt x="1912498" y="1081942"/>
                      </a:cubicBezTo>
                      <a:cubicBezTo>
                        <a:pt x="1908315" y="1075145"/>
                        <a:pt x="1901519" y="1069394"/>
                        <a:pt x="1896291" y="1063121"/>
                      </a:cubicBezTo>
                      <a:cubicBezTo>
                        <a:pt x="1857603" y="1015545"/>
                        <a:pt x="1820484" y="966924"/>
                        <a:pt x="1780750" y="919871"/>
                      </a:cubicBezTo>
                      <a:cubicBezTo>
                        <a:pt x="1754087" y="888503"/>
                        <a:pt x="1724810" y="859226"/>
                        <a:pt x="1697101" y="828380"/>
                      </a:cubicBezTo>
                      <a:cubicBezTo>
                        <a:pt x="1694487" y="825243"/>
                        <a:pt x="1693964" y="820538"/>
                        <a:pt x="1692396" y="816356"/>
                      </a:cubicBezTo>
                      <a:cubicBezTo>
                        <a:pt x="1690827" y="813219"/>
                        <a:pt x="1690305" y="808513"/>
                        <a:pt x="1687691" y="807468"/>
                      </a:cubicBezTo>
                      <a:cubicBezTo>
                        <a:pt x="1681417" y="803808"/>
                        <a:pt x="1674620" y="802240"/>
                        <a:pt x="1667824" y="799626"/>
                      </a:cubicBezTo>
                      <a:cubicBezTo>
                        <a:pt x="1654754" y="794398"/>
                        <a:pt x="1644298" y="786033"/>
                        <a:pt x="1641161" y="770871"/>
                      </a:cubicBezTo>
                      <a:cubicBezTo>
                        <a:pt x="1640638" y="767734"/>
                        <a:pt x="1636455" y="764075"/>
                        <a:pt x="1633319" y="761984"/>
                      </a:cubicBezTo>
                      <a:cubicBezTo>
                        <a:pt x="1612929" y="748913"/>
                        <a:pt x="1592017" y="736366"/>
                        <a:pt x="1571627" y="723296"/>
                      </a:cubicBezTo>
                      <a:cubicBezTo>
                        <a:pt x="1549147" y="709180"/>
                        <a:pt x="1528234" y="692973"/>
                        <a:pt x="1512550" y="668401"/>
                      </a:cubicBezTo>
                      <a:cubicBezTo>
                        <a:pt x="1528757" y="671538"/>
                        <a:pt x="1545487" y="674152"/>
                        <a:pt x="1561171" y="678334"/>
                      </a:cubicBezTo>
                      <a:cubicBezTo>
                        <a:pt x="1625999" y="695587"/>
                        <a:pt x="1680894" y="729570"/>
                        <a:pt x="1730038" y="775054"/>
                      </a:cubicBezTo>
                      <a:cubicBezTo>
                        <a:pt x="1734743" y="779236"/>
                        <a:pt x="1741540" y="781327"/>
                        <a:pt x="1747291" y="783941"/>
                      </a:cubicBezTo>
                      <a:cubicBezTo>
                        <a:pt x="1752519" y="786556"/>
                        <a:pt x="1758270" y="787601"/>
                        <a:pt x="1762452" y="791261"/>
                      </a:cubicBezTo>
                      <a:cubicBezTo>
                        <a:pt x="1789115" y="814264"/>
                        <a:pt x="1815256" y="838313"/>
                        <a:pt x="1841396" y="861840"/>
                      </a:cubicBezTo>
                      <a:cubicBezTo>
                        <a:pt x="1863877" y="882229"/>
                        <a:pt x="1882698" y="905756"/>
                        <a:pt x="1899428" y="931373"/>
                      </a:cubicBezTo>
                      <a:cubicBezTo>
                        <a:pt x="1915635" y="956991"/>
                        <a:pt x="1934978" y="981040"/>
                        <a:pt x="1953800" y="1005089"/>
                      </a:cubicBezTo>
                      <a:cubicBezTo>
                        <a:pt x="1958505" y="1011363"/>
                        <a:pt x="1965824" y="1016068"/>
                        <a:pt x="1974189" y="1023387"/>
                      </a:cubicBezTo>
                      <a:cubicBezTo>
                        <a:pt x="1976280" y="1015022"/>
                        <a:pt x="1979417" y="1009271"/>
                        <a:pt x="1979417" y="1003521"/>
                      </a:cubicBezTo>
                      <a:cubicBezTo>
                        <a:pt x="1979417" y="984177"/>
                        <a:pt x="1976280" y="966924"/>
                        <a:pt x="1956936" y="955422"/>
                      </a:cubicBezTo>
                      <a:cubicBezTo>
                        <a:pt x="1926614" y="937124"/>
                        <a:pt x="1905178" y="909415"/>
                        <a:pt x="1884789" y="880661"/>
                      </a:cubicBezTo>
                      <a:cubicBezTo>
                        <a:pt x="1871196" y="862363"/>
                        <a:pt x="1854989" y="845633"/>
                        <a:pt x="1840350" y="827857"/>
                      </a:cubicBezTo>
                      <a:cubicBezTo>
                        <a:pt x="1833554" y="819492"/>
                        <a:pt x="1827803" y="810605"/>
                        <a:pt x="1821007" y="802240"/>
                      </a:cubicBezTo>
                      <a:cubicBezTo>
                        <a:pt x="1810550" y="788647"/>
                        <a:pt x="1798003" y="778191"/>
                        <a:pt x="1782319" y="771917"/>
                      </a:cubicBezTo>
                      <a:cubicBezTo>
                        <a:pt x="1761406" y="763552"/>
                        <a:pt x="1745199" y="749436"/>
                        <a:pt x="1734743" y="729570"/>
                      </a:cubicBezTo>
                      <a:cubicBezTo>
                        <a:pt x="1718013" y="698201"/>
                        <a:pt x="1693441" y="675198"/>
                        <a:pt x="1664687" y="654808"/>
                      </a:cubicBezTo>
                      <a:cubicBezTo>
                        <a:pt x="1646389" y="642261"/>
                        <a:pt x="1629136" y="627622"/>
                        <a:pt x="1612406" y="612983"/>
                      </a:cubicBezTo>
                      <a:cubicBezTo>
                        <a:pt x="1605610" y="607233"/>
                        <a:pt x="1600382" y="598868"/>
                        <a:pt x="1597245" y="590503"/>
                      </a:cubicBezTo>
                      <a:cubicBezTo>
                        <a:pt x="1591494" y="575864"/>
                        <a:pt x="1583129" y="564885"/>
                        <a:pt x="1571105" y="555998"/>
                      </a:cubicBezTo>
                      <a:cubicBezTo>
                        <a:pt x="1562740" y="549724"/>
                        <a:pt x="1555420" y="542927"/>
                        <a:pt x="1547578" y="536131"/>
                      </a:cubicBezTo>
                      <a:cubicBezTo>
                        <a:pt x="1540782" y="530380"/>
                        <a:pt x="1537645" y="523583"/>
                        <a:pt x="1546010" y="515741"/>
                      </a:cubicBezTo>
                      <a:cubicBezTo>
                        <a:pt x="1547055" y="514696"/>
                        <a:pt x="1547055" y="512604"/>
                        <a:pt x="1548101" y="509990"/>
                      </a:cubicBezTo>
                      <a:cubicBezTo>
                        <a:pt x="1536599" y="509468"/>
                        <a:pt x="1524575" y="509468"/>
                        <a:pt x="1522483" y="495352"/>
                      </a:cubicBezTo>
                      <a:cubicBezTo>
                        <a:pt x="1523006" y="493783"/>
                        <a:pt x="1524052" y="492738"/>
                        <a:pt x="1524575" y="491169"/>
                      </a:cubicBezTo>
                      <a:cubicBezTo>
                        <a:pt x="1534508" y="496397"/>
                        <a:pt x="1546010" y="499534"/>
                        <a:pt x="1553329" y="506854"/>
                      </a:cubicBezTo>
                      <a:cubicBezTo>
                        <a:pt x="1580515" y="532994"/>
                        <a:pt x="1612406" y="549201"/>
                        <a:pt x="1647957" y="561226"/>
                      </a:cubicBezTo>
                      <a:cubicBezTo>
                        <a:pt x="1669392" y="568545"/>
                        <a:pt x="1689782" y="579524"/>
                        <a:pt x="1703898" y="598345"/>
                      </a:cubicBezTo>
                      <a:cubicBezTo>
                        <a:pt x="1705989" y="600959"/>
                        <a:pt x="1709126" y="602527"/>
                        <a:pt x="1712262" y="603573"/>
                      </a:cubicBezTo>
                      <a:cubicBezTo>
                        <a:pt x="1738403" y="612983"/>
                        <a:pt x="1760884" y="627099"/>
                        <a:pt x="1778659" y="649580"/>
                      </a:cubicBezTo>
                      <a:cubicBezTo>
                        <a:pt x="1782319" y="653762"/>
                        <a:pt x="1789638" y="654808"/>
                        <a:pt x="1795389" y="657945"/>
                      </a:cubicBezTo>
                      <a:cubicBezTo>
                        <a:pt x="1799049" y="660036"/>
                        <a:pt x="1802185" y="662650"/>
                        <a:pt x="1805322" y="665787"/>
                      </a:cubicBezTo>
                      <a:cubicBezTo>
                        <a:pt x="1816824" y="677289"/>
                        <a:pt x="1828326" y="689313"/>
                        <a:pt x="1839827" y="700815"/>
                      </a:cubicBezTo>
                      <a:cubicBezTo>
                        <a:pt x="1841396" y="699770"/>
                        <a:pt x="1842964" y="698724"/>
                        <a:pt x="1844533" y="697678"/>
                      </a:cubicBezTo>
                      <a:cubicBezTo>
                        <a:pt x="1841396" y="690882"/>
                        <a:pt x="1838782" y="684085"/>
                        <a:pt x="1835645" y="677289"/>
                      </a:cubicBezTo>
                      <a:cubicBezTo>
                        <a:pt x="1815256" y="634419"/>
                        <a:pt x="1794343" y="591548"/>
                        <a:pt x="1774477" y="548155"/>
                      </a:cubicBezTo>
                      <a:cubicBezTo>
                        <a:pt x="1766112" y="529857"/>
                        <a:pt x="1758792" y="511036"/>
                        <a:pt x="1751473" y="492738"/>
                      </a:cubicBezTo>
                      <a:cubicBezTo>
                        <a:pt x="1723241" y="421113"/>
                        <a:pt x="1674098" y="368832"/>
                        <a:pt x="1602996" y="337464"/>
                      </a:cubicBezTo>
                      <a:cubicBezTo>
                        <a:pt x="1572673" y="323871"/>
                        <a:pt x="1542350" y="311846"/>
                        <a:pt x="1512027" y="298776"/>
                      </a:cubicBezTo>
                      <a:cubicBezTo>
                        <a:pt x="1452427" y="273682"/>
                        <a:pt x="1392304" y="249110"/>
                        <a:pt x="1333750" y="222446"/>
                      </a:cubicBezTo>
                      <a:cubicBezTo>
                        <a:pt x="1294539" y="204671"/>
                        <a:pt x="1255852" y="187418"/>
                        <a:pt x="1214027" y="178008"/>
                      </a:cubicBezTo>
                      <a:cubicBezTo>
                        <a:pt x="1193638" y="173302"/>
                        <a:pt x="1174294" y="165983"/>
                        <a:pt x="1158087" y="151867"/>
                      </a:cubicBezTo>
                      <a:cubicBezTo>
                        <a:pt x="1155473" y="149776"/>
                        <a:pt x="1151290" y="148731"/>
                        <a:pt x="1147631" y="147685"/>
                      </a:cubicBezTo>
                      <a:cubicBezTo>
                        <a:pt x="1131946" y="144025"/>
                        <a:pt x="1115739" y="140888"/>
                        <a:pt x="1100055" y="136706"/>
                      </a:cubicBezTo>
                      <a:cubicBezTo>
                        <a:pt x="1096395" y="135660"/>
                        <a:pt x="1092736" y="133046"/>
                        <a:pt x="1090645" y="129909"/>
                      </a:cubicBezTo>
                      <a:cubicBezTo>
                        <a:pt x="1084894" y="122590"/>
                        <a:pt x="1078620" y="118931"/>
                        <a:pt x="1068687" y="118408"/>
                      </a:cubicBezTo>
                      <a:cubicBezTo>
                        <a:pt x="934848" y="111611"/>
                        <a:pt x="805192" y="133569"/>
                        <a:pt x="680241" y="181145"/>
                      </a:cubicBezTo>
                      <a:cubicBezTo>
                        <a:pt x="606525" y="209376"/>
                        <a:pt x="537514" y="245973"/>
                        <a:pt x="474255" y="292503"/>
                      </a:cubicBezTo>
                      <a:cubicBezTo>
                        <a:pt x="469549" y="295639"/>
                        <a:pt x="465367" y="299822"/>
                        <a:pt x="462753" y="304527"/>
                      </a:cubicBezTo>
                      <a:cubicBezTo>
                        <a:pt x="457525" y="312892"/>
                        <a:pt x="452820" y="320734"/>
                        <a:pt x="441318" y="320211"/>
                      </a:cubicBezTo>
                      <a:cubicBezTo>
                        <a:pt x="439227" y="320211"/>
                        <a:pt x="437135" y="322825"/>
                        <a:pt x="435567" y="324917"/>
                      </a:cubicBezTo>
                      <a:cubicBezTo>
                        <a:pt x="418837" y="357331"/>
                        <a:pt x="392174" y="381380"/>
                        <a:pt x="368648" y="407520"/>
                      </a:cubicBezTo>
                      <a:cubicBezTo>
                        <a:pt x="352963" y="424773"/>
                        <a:pt x="338848" y="444117"/>
                        <a:pt x="324209" y="461892"/>
                      </a:cubicBezTo>
                      <a:cubicBezTo>
                        <a:pt x="316890" y="470780"/>
                        <a:pt x="318458" y="479145"/>
                        <a:pt x="324732" y="488033"/>
                      </a:cubicBezTo>
                      <a:cubicBezTo>
                        <a:pt x="324732" y="488555"/>
                        <a:pt x="325255" y="488555"/>
                        <a:pt x="325255" y="489078"/>
                      </a:cubicBezTo>
                      <a:cubicBezTo>
                        <a:pt x="340939" y="507899"/>
                        <a:pt x="335711" y="516787"/>
                        <a:pt x="312184" y="527766"/>
                      </a:cubicBezTo>
                      <a:cubicBezTo>
                        <a:pt x="306433" y="530380"/>
                        <a:pt x="299114" y="531426"/>
                        <a:pt x="292318" y="531948"/>
                      </a:cubicBezTo>
                      <a:cubicBezTo>
                        <a:pt x="286044" y="532471"/>
                        <a:pt x="279770" y="531948"/>
                        <a:pt x="272974" y="531948"/>
                      </a:cubicBezTo>
                      <a:cubicBezTo>
                        <a:pt x="271928" y="539790"/>
                        <a:pt x="270883" y="547633"/>
                        <a:pt x="269314" y="555475"/>
                      </a:cubicBezTo>
                      <a:cubicBezTo>
                        <a:pt x="265132" y="573773"/>
                        <a:pt x="258335" y="590503"/>
                        <a:pt x="243697" y="604096"/>
                      </a:cubicBezTo>
                      <a:cubicBezTo>
                        <a:pt x="241605" y="606187"/>
                        <a:pt x="239514" y="610369"/>
                        <a:pt x="240037" y="613506"/>
                      </a:cubicBezTo>
                      <a:cubicBezTo>
                        <a:pt x="241605" y="635987"/>
                        <a:pt x="234809" y="655854"/>
                        <a:pt x="225398" y="675720"/>
                      </a:cubicBezTo>
                      <a:cubicBezTo>
                        <a:pt x="222262" y="681994"/>
                        <a:pt x="219647" y="688268"/>
                        <a:pt x="215988" y="694019"/>
                      </a:cubicBezTo>
                      <a:cubicBezTo>
                        <a:pt x="198735" y="722773"/>
                        <a:pt x="191939" y="754141"/>
                        <a:pt x="189847" y="787078"/>
                      </a:cubicBezTo>
                      <a:cubicBezTo>
                        <a:pt x="187233" y="823675"/>
                        <a:pt x="184097" y="860271"/>
                        <a:pt x="171026" y="895299"/>
                      </a:cubicBezTo>
                      <a:cubicBezTo>
                        <a:pt x="168935" y="901573"/>
                        <a:pt x="164230" y="907847"/>
                        <a:pt x="159525" y="912552"/>
                      </a:cubicBezTo>
                      <a:cubicBezTo>
                        <a:pt x="151683" y="920917"/>
                        <a:pt x="151160" y="926145"/>
                        <a:pt x="161093" y="931373"/>
                      </a:cubicBezTo>
                      <a:cubicBezTo>
                        <a:pt x="168412" y="935556"/>
                        <a:pt x="170504" y="940261"/>
                        <a:pt x="168935" y="948103"/>
                      </a:cubicBezTo>
                      <a:cubicBezTo>
                        <a:pt x="161616" y="987836"/>
                        <a:pt x="163707" y="1027047"/>
                        <a:pt x="167890" y="1066780"/>
                      </a:cubicBezTo>
                      <a:cubicBezTo>
                        <a:pt x="169981" y="1088738"/>
                        <a:pt x="171549" y="1110696"/>
                        <a:pt x="173118" y="1132654"/>
                      </a:cubicBezTo>
                      <a:cubicBezTo>
                        <a:pt x="173118" y="1136314"/>
                        <a:pt x="172595" y="1141542"/>
                        <a:pt x="169981" y="1143633"/>
                      </a:cubicBezTo>
                      <a:cubicBezTo>
                        <a:pt x="155342" y="1156180"/>
                        <a:pt x="153774" y="1172387"/>
                        <a:pt x="156388" y="1189117"/>
                      </a:cubicBezTo>
                      <a:cubicBezTo>
                        <a:pt x="159525" y="1208461"/>
                        <a:pt x="164230" y="1227805"/>
                        <a:pt x="167367" y="1247149"/>
                      </a:cubicBezTo>
                      <a:cubicBezTo>
                        <a:pt x="168935" y="1258651"/>
                        <a:pt x="168412" y="1270675"/>
                        <a:pt x="168935" y="1282177"/>
                      </a:cubicBezTo>
                      <a:cubicBezTo>
                        <a:pt x="172072" y="1290542"/>
                        <a:pt x="172595" y="1297338"/>
                        <a:pt x="173118" y="1305181"/>
                      </a:cubicBezTo>
                      <a:close/>
                      <a:moveTo>
                        <a:pt x="604434" y="1950325"/>
                      </a:moveTo>
                      <a:cubicBezTo>
                        <a:pt x="602342" y="1943005"/>
                        <a:pt x="601297" y="1937777"/>
                        <a:pt x="599728" y="1933072"/>
                      </a:cubicBezTo>
                      <a:cubicBezTo>
                        <a:pt x="598160" y="1929412"/>
                        <a:pt x="593978" y="1926798"/>
                        <a:pt x="592932" y="1923139"/>
                      </a:cubicBezTo>
                      <a:cubicBezTo>
                        <a:pt x="588749" y="1911637"/>
                        <a:pt x="583521" y="1908500"/>
                        <a:pt x="569406" y="1910591"/>
                      </a:cubicBezTo>
                      <a:cubicBezTo>
                        <a:pt x="574634" y="1921048"/>
                        <a:pt x="579862" y="1931504"/>
                        <a:pt x="586135" y="1943005"/>
                      </a:cubicBezTo>
                      <a:cubicBezTo>
                        <a:pt x="589272" y="1944574"/>
                        <a:pt x="595023" y="1946665"/>
                        <a:pt x="604434" y="1950325"/>
                      </a:cubicBezTo>
                      <a:close/>
                      <a:moveTo>
                        <a:pt x="302774" y="1825897"/>
                      </a:moveTo>
                      <a:cubicBezTo>
                        <a:pt x="304865" y="1843672"/>
                        <a:pt x="309048" y="1852037"/>
                        <a:pt x="314798" y="1850469"/>
                      </a:cubicBezTo>
                      <a:cubicBezTo>
                        <a:pt x="320026" y="1848900"/>
                        <a:pt x="325777" y="1844718"/>
                        <a:pt x="328914" y="1840535"/>
                      </a:cubicBezTo>
                      <a:cubicBezTo>
                        <a:pt x="331528" y="1836875"/>
                        <a:pt x="330483" y="1831125"/>
                        <a:pt x="331528" y="1826419"/>
                      </a:cubicBezTo>
                      <a:cubicBezTo>
                        <a:pt x="321072" y="1825897"/>
                        <a:pt x="312184" y="1825897"/>
                        <a:pt x="302774" y="1825897"/>
                      </a:cubicBezTo>
                      <a:close/>
                      <a:moveTo>
                        <a:pt x="916550" y="2147423"/>
                      </a:moveTo>
                      <a:cubicBezTo>
                        <a:pt x="931188" y="2144286"/>
                        <a:pt x="937985" y="2138535"/>
                        <a:pt x="933802" y="2131216"/>
                      </a:cubicBezTo>
                      <a:cubicBezTo>
                        <a:pt x="931188" y="2126511"/>
                        <a:pt x="923869" y="2121806"/>
                        <a:pt x="918118" y="2121806"/>
                      </a:cubicBezTo>
                      <a:cubicBezTo>
                        <a:pt x="911322" y="2121806"/>
                        <a:pt x="910799" y="2133307"/>
                        <a:pt x="916550" y="2147423"/>
                      </a:cubicBezTo>
                      <a:close/>
                      <a:moveTo>
                        <a:pt x="980332" y="2151083"/>
                      </a:moveTo>
                      <a:cubicBezTo>
                        <a:pt x="985560" y="2145332"/>
                        <a:pt x="988697" y="2141672"/>
                        <a:pt x="991834" y="2138013"/>
                      </a:cubicBezTo>
                      <a:cubicBezTo>
                        <a:pt x="991311" y="2136967"/>
                        <a:pt x="990266" y="2135921"/>
                        <a:pt x="989743" y="2134876"/>
                      </a:cubicBezTo>
                      <a:cubicBezTo>
                        <a:pt x="985037" y="2134353"/>
                        <a:pt x="980855" y="2134353"/>
                        <a:pt x="975104" y="2133830"/>
                      </a:cubicBezTo>
                      <a:cubicBezTo>
                        <a:pt x="977195" y="2139581"/>
                        <a:pt x="978241" y="2143241"/>
                        <a:pt x="980332" y="2151083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51">
                  <a:extLst>
                    <a:ext uri="{FF2B5EF4-FFF2-40B4-BE49-F238E27FC236}">
                      <a16:creationId xmlns:a16="http://schemas.microsoft.com/office/drawing/2014/main" id="{05881993-FA48-4E0C-9DD5-7FF015DC08B7}"/>
                    </a:ext>
                  </a:extLst>
                </p:cNvPr>
                <p:cNvSpPr/>
                <p:nvPr/>
              </p:nvSpPr>
              <p:spPr>
                <a:xfrm>
                  <a:off x="6061426" y="546199"/>
                  <a:ext cx="172526" cy="172526"/>
                </a:xfrm>
                <a:custGeom>
                  <a:avLst/>
                  <a:gdLst>
                    <a:gd name="connsiteX0" fmla="*/ 0 w 172526"/>
                    <a:gd name="connsiteY0" fmla="*/ 85223 h 172526"/>
                    <a:gd name="connsiteX1" fmla="*/ 89923 w 172526"/>
                    <a:gd name="connsiteY1" fmla="*/ 6 h 172526"/>
                    <a:gd name="connsiteX2" fmla="*/ 176709 w 172526"/>
                    <a:gd name="connsiteY2" fmla="*/ 82086 h 172526"/>
                    <a:gd name="connsiteX3" fmla="*/ 174095 w 172526"/>
                    <a:gd name="connsiteY3" fmla="*/ 97771 h 172526"/>
                    <a:gd name="connsiteX4" fmla="*/ 93583 w 172526"/>
                    <a:gd name="connsiteY4" fmla="*/ 170964 h 172526"/>
                    <a:gd name="connsiteX5" fmla="*/ 0 w 172526"/>
                    <a:gd name="connsiteY5" fmla="*/ 85223 h 172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526" h="172526">
                      <a:moveTo>
                        <a:pt x="0" y="85223"/>
                      </a:moveTo>
                      <a:cubicBezTo>
                        <a:pt x="0" y="39216"/>
                        <a:pt x="40256" y="528"/>
                        <a:pt x="89923" y="6"/>
                      </a:cubicBezTo>
                      <a:cubicBezTo>
                        <a:pt x="137498" y="-517"/>
                        <a:pt x="176186" y="35557"/>
                        <a:pt x="176709" y="82086"/>
                      </a:cubicBezTo>
                      <a:cubicBezTo>
                        <a:pt x="176709" y="87314"/>
                        <a:pt x="175663" y="92543"/>
                        <a:pt x="174095" y="97771"/>
                      </a:cubicBezTo>
                      <a:cubicBezTo>
                        <a:pt x="160502" y="136981"/>
                        <a:pt x="134362" y="163644"/>
                        <a:pt x="93583" y="170964"/>
                      </a:cubicBezTo>
                      <a:cubicBezTo>
                        <a:pt x="40256" y="181420"/>
                        <a:pt x="0" y="143778"/>
                        <a:pt x="0" y="85223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52">
                  <a:extLst>
                    <a:ext uri="{FF2B5EF4-FFF2-40B4-BE49-F238E27FC236}">
                      <a16:creationId xmlns:a16="http://schemas.microsoft.com/office/drawing/2014/main" id="{5C99A606-E30B-4CB9-961E-EC9708EA4B16}"/>
                    </a:ext>
                  </a:extLst>
                </p:cNvPr>
                <p:cNvSpPr/>
                <p:nvPr/>
              </p:nvSpPr>
              <p:spPr>
                <a:xfrm>
                  <a:off x="6888031" y="1433586"/>
                  <a:ext cx="99333" cy="214351"/>
                </a:xfrm>
                <a:custGeom>
                  <a:avLst/>
                  <a:gdLst>
                    <a:gd name="connsiteX0" fmla="*/ 104514 w 99333"/>
                    <a:gd name="connsiteY0" fmla="*/ 47920 h 214351"/>
                    <a:gd name="connsiteX1" fmla="*/ 84125 w 99333"/>
                    <a:gd name="connsiteY1" fmla="*/ 155096 h 214351"/>
                    <a:gd name="connsiteX2" fmla="*/ 25570 w 99333"/>
                    <a:gd name="connsiteY2" fmla="*/ 216264 h 214351"/>
                    <a:gd name="connsiteX3" fmla="*/ 7795 w 99333"/>
                    <a:gd name="connsiteY3" fmla="*/ 208945 h 214351"/>
                    <a:gd name="connsiteX4" fmla="*/ 998 w 99333"/>
                    <a:gd name="connsiteY4" fmla="*/ 181759 h 214351"/>
                    <a:gd name="connsiteX5" fmla="*/ 36549 w 99333"/>
                    <a:gd name="connsiteY5" fmla="*/ 46352 h 214351"/>
                    <a:gd name="connsiteX6" fmla="*/ 62167 w 99333"/>
                    <a:gd name="connsiteY6" fmla="*/ 6618 h 214351"/>
                    <a:gd name="connsiteX7" fmla="*/ 72623 w 99333"/>
                    <a:gd name="connsiteY7" fmla="*/ 345 h 214351"/>
                    <a:gd name="connsiteX8" fmla="*/ 84648 w 99333"/>
                    <a:gd name="connsiteY8" fmla="*/ 1913 h 214351"/>
                    <a:gd name="connsiteX9" fmla="*/ 103469 w 99333"/>
                    <a:gd name="connsiteY9" fmla="*/ 23348 h 214351"/>
                    <a:gd name="connsiteX10" fmla="*/ 103469 w 99333"/>
                    <a:gd name="connsiteY10" fmla="*/ 32236 h 214351"/>
                    <a:gd name="connsiteX11" fmla="*/ 104514 w 99333"/>
                    <a:gd name="connsiteY11" fmla="*/ 47920 h 214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9333" h="214351">
                      <a:moveTo>
                        <a:pt x="104514" y="47920"/>
                      </a:moveTo>
                      <a:cubicBezTo>
                        <a:pt x="102946" y="86608"/>
                        <a:pt x="99286" y="121636"/>
                        <a:pt x="84125" y="155096"/>
                      </a:cubicBezTo>
                      <a:cubicBezTo>
                        <a:pt x="72100" y="182282"/>
                        <a:pt x="52756" y="202671"/>
                        <a:pt x="25570" y="216264"/>
                      </a:cubicBezTo>
                      <a:cubicBezTo>
                        <a:pt x="15637" y="220970"/>
                        <a:pt x="10409" y="218878"/>
                        <a:pt x="7795" y="208945"/>
                      </a:cubicBezTo>
                      <a:cubicBezTo>
                        <a:pt x="5181" y="200057"/>
                        <a:pt x="2044" y="190647"/>
                        <a:pt x="998" y="181759"/>
                      </a:cubicBezTo>
                      <a:cubicBezTo>
                        <a:pt x="-2661" y="132615"/>
                        <a:pt x="2567" y="86085"/>
                        <a:pt x="36549" y="46352"/>
                      </a:cubicBezTo>
                      <a:cubicBezTo>
                        <a:pt x="47006" y="34327"/>
                        <a:pt x="53279" y="19689"/>
                        <a:pt x="62167" y="6618"/>
                      </a:cubicBezTo>
                      <a:cubicBezTo>
                        <a:pt x="64258" y="3482"/>
                        <a:pt x="68441" y="1390"/>
                        <a:pt x="72623" y="345"/>
                      </a:cubicBezTo>
                      <a:cubicBezTo>
                        <a:pt x="76283" y="-701"/>
                        <a:pt x="80988" y="868"/>
                        <a:pt x="84648" y="1913"/>
                      </a:cubicBezTo>
                      <a:cubicBezTo>
                        <a:pt x="99809" y="5050"/>
                        <a:pt x="102946" y="8187"/>
                        <a:pt x="103469" y="23348"/>
                      </a:cubicBezTo>
                      <a:cubicBezTo>
                        <a:pt x="103469" y="26485"/>
                        <a:pt x="103469" y="29622"/>
                        <a:pt x="103469" y="32236"/>
                      </a:cubicBezTo>
                      <a:cubicBezTo>
                        <a:pt x="104514" y="37987"/>
                        <a:pt x="104514" y="44261"/>
                        <a:pt x="104514" y="47920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53">
                  <a:extLst>
                    <a:ext uri="{FF2B5EF4-FFF2-40B4-BE49-F238E27FC236}">
                      <a16:creationId xmlns:a16="http://schemas.microsoft.com/office/drawing/2014/main" id="{43C6D33A-2EA7-4739-9FD2-AE59D36BF8FD}"/>
                    </a:ext>
                  </a:extLst>
                </p:cNvPr>
                <p:cNvSpPr/>
                <p:nvPr/>
              </p:nvSpPr>
              <p:spPr>
                <a:xfrm>
                  <a:off x="6173306" y="2608063"/>
                  <a:ext cx="381649" cy="271860"/>
                </a:xfrm>
                <a:custGeom>
                  <a:avLst/>
                  <a:gdLst>
                    <a:gd name="connsiteX0" fmla="*/ 380081 w 381649"/>
                    <a:gd name="connsiteY0" fmla="*/ 271953 h 271859"/>
                    <a:gd name="connsiteX1" fmla="*/ 330414 w 381649"/>
                    <a:gd name="connsiteY1" fmla="*/ 254178 h 271859"/>
                    <a:gd name="connsiteX2" fmla="*/ 227944 w 381649"/>
                    <a:gd name="connsiteY2" fmla="*/ 198237 h 271859"/>
                    <a:gd name="connsiteX3" fmla="*/ 162070 w 381649"/>
                    <a:gd name="connsiteY3" fmla="*/ 157981 h 271859"/>
                    <a:gd name="connsiteX4" fmla="*/ 127042 w 381649"/>
                    <a:gd name="connsiteY4" fmla="*/ 126090 h 271859"/>
                    <a:gd name="connsiteX5" fmla="*/ 85218 w 381649"/>
                    <a:gd name="connsiteY5" fmla="*/ 96813 h 271859"/>
                    <a:gd name="connsiteX6" fmla="*/ 69533 w 381649"/>
                    <a:gd name="connsiteY6" fmla="*/ 86357 h 271859"/>
                    <a:gd name="connsiteX7" fmla="*/ 0 w 381649"/>
                    <a:gd name="connsiteY7" fmla="*/ 93 h 271859"/>
                    <a:gd name="connsiteX8" fmla="*/ 45484 w 381649"/>
                    <a:gd name="connsiteY8" fmla="*/ 18392 h 271859"/>
                    <a:gd name="connsiteX9" fmla="*/ 78944 w 381649"/>
                    <a:gd name="connsiteY9" fmla="*/ 53942 h 271859"/>
                    <a:gd name="connsiteX10" fmla="*/ 132270 w 381649"/>
                    <a:gd name="connsiteY10" fmla="*/ 93153 h 271859"/>
                    <a:gd name="connsiteX11" fmla="*/ 138021 w 381649"/>
                    <a:gd name="connsiteY11" fmla="*/ 96813 h 271859"/>
                    <a:gd name="connsiteX12" fmla="*/ 241537 w 381649"/>
                    <a:gd name="connsiteY12" fmla="*/ 175757 h 271859"/>
                    <a:gd name="connsiteX13" fmla="*/ 337211 w 381649"/>
                    <a:gd name="connsiteY13" fmla="*/ 236925 h 271859"/>
                    <a:gd name="connsiteX14" fmla="*/ 345053 w 381649"/>
                    <a:gd name="connsiteY14" fmla="*/ 241108 h 271859"/>
                    <a:gd name="connsiteX15" fmla="*/ 382172 w 381649"/>
                    <a:gd name="connsiteY15" fmla="*/ 269339 h 271859"/>
                    <a:gd name="connsiteX16" fmla="*/ 380081 w 381649"/>
                    <a:gd name="connsiteY16" fmla="*/ 271953 h 271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81649" h="271859">
                      <a:moveTo>
                        <a:pt x="380081" y="271953"/>
                      </a:moveTo>
                      <a:cubicBezTo>
                        <a:pt x="363351" y="266202"/>
                        <a:pt x="346098" y="262020"/>
                        <a:pt x="330414" y="254178"/>
                      </a:cubicBezTo>
                      <a:cubicBezTo>
                        <a:pt x="295909" y="236402"/>
                        <a:pt x="261926" y="217581"/>
                        <a:pt x="227944" y="198237"/>
                      </a:cubicBezTo>
                      <a:cubicBezTo>
                        <a:pt x="205463" y="185690"/>
                        <a:pt x="183505" y="172097"/>
                        <a:pt x="162070" y="157981"/>
                      </a:cubicBezTo>
                      <a:cubicBezTo>
                        <a:pt x="149000" y="149093"/>
                        <a:pt x="138021" y="137592"/>
                        <a:pt x="127042" y="126090"/>
                      </a:cubicBezTo>
                      <a:cubicBezTo>
                        <a:pt x="115018" y="113542"/>
                        <a:pt x="102993" y="100995"/>
                        <a:pt x="85218" y="96813"/>
                      </a:cubicBezTo>
                      <a:cubicBezTo>
                        <a:pt x="79467" y="95244"/>
                        <a:pt x="73193" y="91062"/>
                        <a:pt x="69533" y="86357"/>
                      </a:cubicBezTo>
                      <a:cubicBezTo>
                        <a:pt x="45484" y="58125"/>
                        <a:pt x="21958" y="29893"/>
                        <a:pt x="0" y="93"/>
                      </a:cubicBezTo>
                      <a:cubicBezTo>
                        <a:pt x="18821" y="-952"/>
                        <a:pt x="33460" y="6890"/>
                        <a:pt x="45484" y="18392"/>
                      </a:cubicBezTo>
                      <a:cubicBezTo>
                        <a:pt x="57509" y="29371"/>
                        <a:pt x="67965" y="41918"/>
                        <a:pt x="78944" y="53942"/>
                      </a:cubicBezTo>
                      <a:cubicBezTo>
                        <a:pt x="94105" y="70672"/>
                        <a:pt x="110312" y="85834"/>
                        <a:pt x="132270" y="93153"/>
                      </a:cubicBezTo>
                      <a:cubicBezTo>
                        <a:pt x="134361" y="93676"/>
                        <a:pt x="136453" y="95244"/>
                        <a:pt x="138021" y="96813"/>
                      </a:cubicBezTo>
                      <a:cubicBezTo>
                        <a:pt x="167298" y="129750"/>
                        <a:pt x="204418" y="152753"/>
                        <a:pt x="241537" y="175757"/>
                      </a:cubicBezTo>
                      <a:cubicBezTo>
                        <a:pt x="273951" y="195623"/>
                        <a:pt x="305320" y="216536"/>
                        <a:pt x="337211" y="236925"/>
                      </a:cubicBezTo>
                      <a:cubicBezTo>
                        <a:pt x="339825" y="238494"/>
                        <a:pt x="342439" y="241108"/>
                        <a:pt x="345053" y="241108"/>
                      </a:cubicBezTo>
                      <a:cubicBezTo>
                        <a:pt x="364397" y="241630"/>
                        <a:pt x="371716" y="257314"/>
                        <a:pt x="382172" y="269339"/>
                      </a:cubicBezTo>
                      <a:cubicBezTo>
                        <a:pt x="381127" y="269862"/>
                        <a:pt x="380604" y="270908"/>
                        <a:pt x="380081" y="271953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4">
                  <a:extLst>
                    <a:ext uri="{FF2B5EF4-FFF2-40B4-BE49-F238E27FC236}">
                      <a16:creationId xmlns:a16="http://schemas.microsoft.com/office/drawing/2014/main" id="{BD7769EC-9D46-4D79-BC6D-08D122F7AFF9}"/>
                    </a:ext>
                  </a:extLst>
                </p:cNvPr>
                <p:cNvSpPr/>
                <p:nvPr/>
              </p:nvSpPr>
              <p:spPr>
                <a:xfrm>
                  <a:off x="5950068" y="2212624"/>
                  <a:ext cx="193439" cy="355509"/>
                </a:xfrm>
                <a:custGeom>
                  <a:avLst/>
                  <a:gdLst>
                    <a:gd name="connsiteX0" fmla="*/ 0 w 193438"/>
                    <a:gd name="connsiteY0" fmla="*/ 1859 h 355509"/>
                    <a:gd name="connsiteX1" fmla="*/ 17253 w 193438"/>
                    <a:gd name="connsiteY1" fmla="*/ 8655 h 355509"/>
                    <a:gd name="connsiteX2" fmla="*/ 31368 w 193438"/>
                    <a:gd name="connsiteY2" fmla="*/ 48911 h 355509"/>
                    <a:gd name="connsiteX3" fmla="*/ 32937 w 193438"/>
                    <a:gd name="connsiteY3" fmla="*/ 53094 h 355509"/>
                    <a:gd name="connsiteX4" fmla="*/ 105084 w 193438"/>
                    <a:gd name="connsiteY4" fmla="*/ 202094 h 355509"/>
                    <a:gd name="connsiteX5" fmla="*/ 165730 w 193438"/>
                    <a:gd name="connsiteY5" fmla="*/ 293585 h 355509"/>
                    <a:gd name="connsiteX6" fmla="*/ 167821 w 193438"/>
                    <a:gd name="connsiteY6" fmla="*/ 296199 h 355509"/>
                    <a:gd name="connsiteX7" fmla="*/ 195007 w 193438"/>
                    <a:gd name="connsiteY7" fmla="*/ 347434 h 355509"/>
                    <a:gd name="connsiteX8" fmla="*/ 195530 w 193438"/>
                    <a:gd name="connsiteY8" fmla="*/ 356322 h 355509"/>
                    <a:gd name="connsiteX9" fmla="*/ 182460 w 193438"/>
                    <a:gd name="connsiteY9" fmla="*/ 345343 h 355509"/>
                    <a:gd name="connsiteX10" fmla="*/ 133839 w 193438"/>
                    <a:gd name="connsiteY10" fmla="*/ 292540 h 355509"/>
                    <a:gd name="connsiteX11" fmla="*/ 118154 w 193438"/>
                    <a:gd name="connsiteY11" fmla="*/ 264831 h 355509"/>
                    <a:gd name="connsiteX12" fmla="*/ 64828 w 193438"/>
                    <a:gd name="connsiteY12" fmla="*/ 177522 h 355509"/>
                    <a:gd name="connsiteX13" fmla="*/ 36074 w 193438"/>
                    <a:gd name="connsiteY13" fmla="*/ 107466 h 355509"/>
                    <a:gd name="connsiteX14" fmla="*/ 34505 w 193438"/>
                    <a:gd name="connsiteY14" fmla="*/ 102238 h 355509"/>
                    <a:gd name="connsiteX15" fmla="*/ 0 w 193438"/>
                    <a:gd name="connsiteY15" fmla="*/ 1859 h 355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3438" h="355509">
                      <a:moveTo>
                        <a:pt x="0" y="1859"/>
                      </a:moveTo>
                      <a:cubicBezTo>
                        <a:pt x="9933" y="-2324"/>
                        <a:pt x="14639" y="813"/>
                        <a:pt x="17253" y="8655"/>
                      </a:cubicBezTo>
                      <a:cubicBezTo>
                        <a:pt x="21958" y="22248"/>
                        <a:pt x="26663" y="35318"/>
                        <a:pt x="31368" y="48911"/>
                      </a:cubicBezTo>
                      <a:cubicBezTo>
                        <a:pt x="31891" y="50480"/>
                        <a:pt x="32414" y="51525"/>
                        <a:pt x="32937" y="53094"/>
                      </a:cubicBezTo>
                      <a:cubicBezTo>
                        <a:pt x="56986" y="102761"/>
                        <a:pt x="81035" y="152427"/>
                        <a:pt x="105084" y="202094"/>
                      </a:cubicBezTo>
                      <a:cubicBezTo>
                        <a:pt x="121291" y="235031"/>
                        <a:pt x="139590" y="266922"/>
                        <a:pt x="165730" y="293585"/>
                      </a:cubicBezTo>
                      <a:cubicBezTo>
                        <a:pt x="166776" y="294631"/>
                        <a:pt x="167821" y="295154"/>
                        <a:pt x="167821" y="296199"/>
                      </a:cubicBezTo>
                      <a:cubicBezTo>
                        <a:pt x="169912" y="317112"/>
                        <a:pt x="186119" y="330705"/>
                        <a:pt x="195007" y="347434"/>
                      </a:cubicBezTo>
                      <a:cubicBezTo>
                        <a:pt x="196053" y="349526"/>
                        <a:pt x="196576" y="352140"/>
                        <a:pt x="195530" y="356322"/>
                      </a:cubicBezTo>
                      <a:cubicBezTo>
                        <a:pt x="191347" y="352662"/>
                        <a:pt x="186642" y="349526"/>
                        <a:pt x="182460" y="345343"/>
                      </a:cubicBezTo>
                      <a:cubicBezTo>
                        <a:pt x="166253" y="328091"/>
                        <a:pt x="149523" y="310838"/>
                        <a:pt x="133839" y="292540"/>
                      </a:cubicBezTo>
                      <a:cubicBezTo>
                        <a:pt x="127042" y="284697"/>
                        <a:pt x="123383" y="274241"/>
                        <a:pt x="118154" y="264831"/>
                      </a:cubicBezTo>
                      <a:cubicBezTo>
                        <a:pt x="100379" y="235554"/>
                        <a:pt x="80512" y="207845"/>
                        <a:pt x="64828" y="177522"/>
                      </a:cubicBezTo>
                      <a:cubicBezTo>
                        <a:pt x="52804" y="155564"/>
                        <a:pt x="45484" y="130992"/>
                        <a:pt x="36074" y="107466"/>
                      </a:cubicBezTo>
                      <a:cubicBezTo>
                        <a:pt x="35551" y="105897"/>
                        <a:pt x="35551" y="103283"/>
                        <a:pt x="34505" y="102238"/>
                      </a:cubicBezTo>
                      <a:cubicBezTo>
                        <a:pt x="12025" y="72960"/>
                        <a:pt x="14116" y="34796"/>
                        <a:pt x="0" y="1859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5">
                  <a:extLst>
                    <a:ext uri="{FF2B5EF4-FFF2-40B4-BE49-F238E27FC236}">
                      <a16:creationId xmlns:a16="http://schemas.microsoft.com/office/drawing/2014/main" id="{E2DA59AB-3039-464A-85DF-23EB27A49C8F}"/>
                    </a:ext>
                  </a:extLst>
                </p:cNvPr>
                <p:cNvSpPr/>
                <p:nvPr/>
              </p:nvSpPr>
              <p:spPr>
                <a:xfrm>
                  <a:off x="5899619" y="1952874"/>
                  <a:ext cx="57509" cy="256176"/>
                </a:xfrm>
                <a:custGeom>
                  <a:avLst/>
                  <a:gdLst>
                    <a:gd name="connsiteX0" fmla="*/ 8624 w 57508"/>
                    <a:gd name="connsiteY0" fmla="*/ 204 h 256175"/>
                    <a:gd name="connsiteX1" fmla="*/ 22740 w 57508"/>
                    <a:gd name="connsiteY1" fmla="*/ 37324 h 256175"/>
                    <a:gd name="connsiteX2" fmla="*/ 51494 w 57508"/>
                    <a:gd name="connsiteY2" fmla="*/ 62941 h 256175"/>
                    <a:gd name="connsiteX3" fmla="*/ 30582 w 57508"/>
                    <a:gd name="connsiteY3" fmla="*/ 53008 h 256175"/>
                    <a:gd name="connsiteX4" fmla="*/ 32673 w 57508"/>
                    <a:gd name="connsiteY4" fmla="*/ 58759 h 256175"/>
                    <a:gd name="connsiteX5" fmla="*/ 47834 w 57508"/>
                    <a:gd name="connsiteY5" fmla="*/ 127247 h 256175"/>
                    <a:gd name="connsiteX6" fmla="*/ 46789 w 57508"/>
                    <a:gd name="connsiteY6" fmla="*/ 131429 h 256175"/>
                    <a:gd name="connsiteX7" fmla="*/ 42084 w 57508"/>
                    <a:gd name="connsiteY7" fmla="*/ 153387 h 256175"/>
                    <a:gd name="connsiteX8" fmla="*/ 59859 w 57508"/>
                    <a:gd name="connsiteY8" fmla="*/ 214555 h 256175"/>
                    <a:gd name="connsiteX9" fmla="*/ 60905 w 57508"/>
                    <a:gd name="connsiteY9" fmla="*/ 237036 h 256175"/>
                    <a:gd name="connsiteX10" fmla="*/ 49926 w 57508"/>
                    <a:gd name="connsiteY10" fmla="*/ 256380 h 256175"/>
                    <a:gd name="connsiteX11" fmla="*/ 45743 w 57508"/>
                    <a:gd name="connsiteY11" fmla="*/ 254812 h 256175"/>
                    <a:gd name="connsiteX12" fmla="*/ 33719 w 57508"/>
                    <a:gd name="connsiteY12" fmla="*/ 218215 h 256175"/>
                    <a:gd name="connsiteX13" fmla="*/ 782 w 57508"/>
                    <a:gd name="connsiteY13" fmla="*/ 10660 h 256175"/>
                    <a:gd name="connsiteX14" fmla="*/ 8624 w 57508"/>
                    <a:gd name="connsiteY14" fmla="*/ 204 h 256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7508" h="256175">
                      <a:moveTo>
                        <a:pt x="8624" y="204"/>
                      </a:moveTo>
                      <a:cubicBezTo>
                        <a:pt x="3396" y="16934"/>
                        <a:pt x="16989" y="25299"/>
                        <a:pt x="22740" y="37324"/>
                      </a:cubicBezTo>
                      <a:cubicBezTo>
                        <a:pt x="44175" y="36801"/>
                        <a:pt x="49926" y="41506"/>
                        <a:pt x="51494" y="62941"/>
                      </a:cubicBezTo>
                      <a:cubicBezTo>
                        <a:pt x="44698" y="59805"/>
                        <a:pt x="38424" y="56668"/>
                        <a:pt x="30582" y="53008"/>
                      </a:cubicBezTo>
                      <a:cubicBezTo>
                        <a:pt x="32150" y="56145"/>
                        <a:pt x="32150" y="57713"/>
                        <a:pt x="32673" y="58759"/>
                      </a:cubicBezTo>
                      <a:cubicBezTo>
                        <a:pt x="50971" y="78625"/>
                        <a:pt x="49403" y="103197"/>
                        <a:pt x="47834" y="127247"/>
                      </a:cubicBezTo>
                      <a:cubicBezTo>
                        <a:pt x="47834" y="128815"/>
                        <a:pt x="47312" y="130906"/>
                        <a:pt x="46789" y="131429"/>
                      </a:cubicBezTo>
                      <a:cubicBezTo>
                        <a:pt x="32150" y="136134"/>
                        <a:pt x="39992" y="146068"/>
                        <a:pt x="42084" y="153387"/>
                      </a:cubicBezTo>
                      <a:cubicBezTo>
                        <a:pt x="47312" y="173776"/>
                        <a:pt x="54108" y="193643"/>
                        <a:pt x="59859" y="214555"/>
                      </a:cubicBezTo>
                      <a:cubicBezTo>
                        <a:pt x="61950" y="221875"/>
                        <a:pt x="62473" y="229717"/>
                        <a:pt x="60905" y="237036"/>
                      </a:cubicBezTo>
                      <a:cubicBezTo>
                        <a:pt x="59336" y="243833"/>
                        <a:pt x="53585" y="250106"/>
                        <a:pt x="49926" y="256380"/>
                      </a:cubicBezTo>
                      <a:cubicBezTo>
                        <a:pt x="48357" y="255857"/>
                        <a:pt x="47312" y="255334"/>
                        <a:pt x="45743" y="254812"/>
                      </a:cubicBezTo>
                      <a:cubicBezTo>
                        <a:pt x="41561" y="242787"/>
                        <a:pt x="37378" y="230762"/>
                        <a:pt x="33719" y="218215"/>
                      </a:cubicBezTo>
                      <a:cubicBezTo>
                        <a:pt x="13329" y="150250"/>
                        <a:pt x="2350" y="81239"/>
                        <a:pt x="782" y="10660"/>
                      </a:cubicBezTo>
                      <a:cubicBezTo>
                        <a:pt x="259" y="6478"/>
                        <a:pt x="-2878" y="-1364"/>
                        <a:pt x="8624" y="204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6">
                  <a:extLst>
                    <a:ext uri="{FF2B5EF4-FFF2-40B4-BE49-F238E27FC236}">
                      <a16:creationId xmlns:a16="http://schemas.microsoft.com/office/drawing/2014/main" id="{197A6E57-4E08-43D7-814B-5DE10888E47E}"/>
                    </a:ext>
                  </a:extLst>
                </p:cNvPr>
                <p:cNvSpPr/>
                <p:nvPr/>
              </p:nvSpPr>
              <p:spPr>
                <a:xfrm>
                  <a:off x="6583166" y="1476260"/>
                  <a:ext cx="47053" cy="47053"/>
                </a:xfrm>
                <a:custGeom>
                  <a:avLst/>
                  <a:gdLst>
                    <a:gd name="connsiteX0" fmla="*/ 51780 w 47052"/>
                    <a:gd name="connsiteY0" fmla="*/ 24591 h 47052"/>
                    <a:gd name="connsiteX1" fmla="*/ 23548 w 47052"/>
                    <a:gd name="connsiteY1" fmla="*/ 51777 h 47052"/>
                    <a:gd name="connsiteX2" fmla="*/ 22 w 47052"/>
                    <a:gd name="connsiteY2" fmla="*/ 30342 h 47052"/>
                    <a:gd name="connsiteX3" fmla="*/ 28253 w 47052"/>
                    <a:gd name="connsiteY3" fmla="*/ 19 h 47052"/>
                    <a:gd name="connsiteX4" fmla="*/ 51780 w 47052"/>
                    <a:gd name="connsiteY4" fmla="*/ 24591 h 47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52" h="47052">
                      <a:moveTo>
                        <a:pt x="51780" y="24591"/>
                      </a:moveTo>
                      <a:cubicBezTo>
                        <a:pt x="51780" y="38706"/>
                        <a:pt x="38187" y="51777"/>
                        <a:pt x="23548" y="51777"/>
                      </a:cubicBezTo>
                      <a:cubicBezTo>
                        <a:pt x="8387" y="51777"/>
                        <a:pt x="-501" y="43412"/>
                        <a:pt x="22" y="30342"/>
                      </a:cubicBezTo>
                      <a:cubicBezTo>
                        <a:pt x="545" y="14657"/>
                        <a:pt x="13615" y="19"/>
                        <a:pt x="28253" y="19"/>
                      </a:cubicBezTo>
                      <a:cubicBezTo>
                        <a:pt x="41846" y="-504"/>
                        <a:pt x="51780" y="9952"/>
                        <a:pt x="51780" y="24591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7">
                  <a:extLst>
                    <a:ext uri="{FF2B5EF4-FFF2-40B4-BE49-F238E27FC236}">
                      <a16:creationId xmlns:a16="http://schemas.microsoft.com/office/drawing/2014/main" id="{785A4C29-788D-454F-B2E2-328C59C6E9B7}"/>
                    </a:ext>
                  </a:extLst>
                </p:cNvPr>
                <p:cNvSpPr/>
                <p:nvPr/>
              </p:nvSpPr>
              <p:spPr>
                <a:xfrm>
                  <a:off x="6571686" y="2884157"/>
                  <a:ext cx="94105" cy="31368"/>
                </a:xfrm>
                <a:custGeom>
                  <a:avLst/>
                  <a:gdLst>
                    <a:gd name="connsiteX0" fmla="*/ 523 w 94105"/>
                    <a:gd name="connsiteY0" fmla="*/ 565 h 31368"/>
                    <a:gd name="connsiteX1" fmla="*/ 25618 w 94105"/>
                    <a:gd name="connsiteY1" fmla="*/ 1087 h 31368"/>
                    <a:gd name="connsiteX2" fmla="*/ 73193 w 94105"/>
                    <a:gd name="connsiteY2" fmla="*/ 15203 h 31368"/>
                    <a:gd name="connsiteX3" fmla="*/ 98811 w 94105"/>
                    <a:gd name="connsiteY3" fmla="*/ 33501 h 31368"/>
                    <a:gd name="connsiteX4" fmla="*/ 0 w 94105"/>
                    <a:gd name="connsiteY4" fmla="*/ 3701 h 31368"/>
                    <a:gd name="connsiteX5" fmla="*/ 523 w 94105"/>
                    <a:gd name="connsiteY5" fmla="*/ 565 h 31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4105" h="31368">
                      <a:moveTo>
                        <a:pt x="523" y="565"/>
                      </a:moveTo>
                      <a:cubicBezTo>
                        <a:pt x="8888" y="565"/>
                        <a:pt x="17775" y="-1004"/>
                        <a:pt x="25618" y="1087"/>
                      </a:cubicBezTo>
                      <a:cubicBezTo>
                        <a:pt x="41825" y="4747"/>
                        <a:pt x="57509" y="10498"/>
                        <a:pt x="73193" y="15203"/>
                      </a:cubicBezTo>
                      <a:cubicBezTo>
                        <a:pt x="83126" y="18340"/>
                        <a:pt x="93582" y="21477"/>
                        <a:pt x="98811" y="33501"/>
                      </a:cubicBezTo>
                      <a:cubicBezTo>
                        <a:pt x="61691" y="32979"/>
                        <a:pt x="34505" y="7361"/>
                        <a:pt x="0" y="3701"/>
                      </a:cubicBezTo>
                      <a:cubicBezTo>
                        <a:pt x="0" y="2656"/>
                        <a:pt x="0" y="1610"/>
                        <a:pt x="523" y="565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8">
                  <a:extLst>
                    <a:ext uri="{FF2B5EF4-FFF2-40B4-BE49-F238E27FC236}">
                      <a16:creationId xmlns:a16="http://schemas.microsoft.com/office/drawing/2014/main" id="{97A25645-BDED-4DC5-9480-866CD122638E}"/>
                    </a:ext>
                  </a:extLst>
                </p:cNvPr>
                <p:cNvSpPr/>
                <p:nvPr/>
              </p:nvSpPr>
              <p:spPr>
                <a:xfrm>
                  <a:off x="5870740" y="1083732"/>
                  <a:ext cx="36597" cy="26140"/>
                </a:xfrm>
                <a:custGeom>
                  <a:avLst/>
                  <a:gdLst>
                    <a:gd name="connsiteX0" fmla="*/ 28093 w 36596"/>
                    <a:gd name="connsiteY0" fmla="*/ 30242 h 26140"/>
                    <a:gd name="connsiteX1" fmla="*/ 4044 w 36596"/>
                    <a:gd name="connsiteY1" fmla="*/ 17694 h 26140"/>
                    <a:gd name="connsiteX2" fmla="*/ 9272 w 36596"/>
                    <a:gd name="connsiteY2" fmla="*/ 441 h 26140"/>
                    <a:gd name="connsiteX3" fmla="*/ 39595 w 36596"/>
                    <a:gd name="connsiteY3" fmla="*/ 17694 h 26140"/>
                    <a:gd name="connsiteX4" fmla="*/ 28093 w 36596"/>
                    <a:gd name="connsiteY4" fmla="*/ 30242 h 26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96" h="26140">
                      <a:moveTo>
                        <a:pt x="28093" y="30242"/>
                      </a:moveTo>
                      <a:cubicBezTo>
                        <a:pt x="20251" y="26059"/>
                        <a:pt x="11363" y="22922"/>
                        <a:pt x="4044" y="17694"/>
                      </a:cubicBezTo>
                      <a:cubicBezTo>
                        <a:pt x="-3275" y="11943"/>
                        <a:pt x="-139" y="2533"/>
                        <a:pt x="9272" y="441"/>
                      </a:cubicBezTo>
                      <a:cubicBezTo>
                        <a:pt x="19728" y="-2173"/>
                        <a:pt x="35935" y="7238"/>
                        <a:pt x="39595" y="17694"/>
                      </a:cubicBezTo>
                      <a:cubicBezTo>
                        <a:pt x="41686" y="25013"/>
                        <a:pt x="38549" y="28150"/>
                        <a:pt x="28093" y="30242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9">
                  <a:extLst>
                    <a:ext uri="{FF2B5EF4-FFF2-40B4-BE49-F238E27FC236}">
                      <a16:creationId xmlns:a16="http://schemas.microsoft.com/office/drawing/2014/main" id="{4D2A8FA4-EEA9-4273-9A36-FCD003246E48}"/>
                    </a:ext>
                  </a:extLst>
                </p:cNvPr>
                <p:cNvSpPr/>
                <p:nvPr/>
              </p:nvSpPr>
              <p:spPr>
                <a:xfrm>
                  <a:off x="7910073" y="2400786"/>
                  <a:ext cx="57509" cy="15684"/>
                </a:xfrm>
                <a:custGeom>
                  <a:avLst/>
                  <a:gdLst>
                    <a:gd name="connsiteX0" fmla="*/ 57509 w 57508"/>
                    <a:gd name="connsiteY0" fmla="*/ 3476 h 15684"/>
                    <a:gd name="connsiteX1" fmla="*/ 0 w 57508"/>
                    <a:gd name="connsiteY1" fmla="*/ 19160 h 15684"/>
                    <a:gd name="connsiteX2" fmla="*/ 57509 w 57508"/>
                    <a:gd name="connsiteY2" fmla="*/ 3476 h 1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508" h="15684">
                      <a:moveTo>
                        <a:pt x="57509" y="3476"/>
                      </a:moveTo>
                      <a:cubicBezTo>
                        <a:pt x="40256" y="17591"/>
                        <a:pt x="21435" y="21251"/>
                        <a:pt x="0" y="19160"/>
                      </a:cubicBezTo>
                      <a:cubicBezTo>
                        <a:pt x="14116" y="2430"/>
                        <a:pt x="40256" y="-4889"/>
                        <a:pt x="57509" y="3476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60">
                  <a:extLst>
                    <a:ext uri="{FF2B5EF4-FFF2-40B4-BE49-F238E27FC236}">
                      <a16:creationId xmlns:a16="http://schemas.microsoft.com/office/drawing/2014/main" id="{F6EFCC25-0007-4494-A99D-0152C638313A}"/>
                    </a:ext>
                  </a:extLst>
                </p:cNvPr>
                <p:cNvSpPr/>
                <p:nvPr/>
              </p:nvSpPr>
              <p:spPr>
                <a:xfrm>
                  <a:off x="7425931" y="2211868"/>
                  <a:ext cx="26140" cy="20912"/>
                </a:xfrm>
                <a:custGeom>
                  <a:avLst/>
                  <a:gdLst>
                    <a:gd name="connsiteX0" fmla="*/ 19366 w 26140"/>
                    <a:gd name="connsiteY0" fmla="*/ 0 h 20912"/>
                    <a:gd name="connsiteX1" fmla="*/ 27208 w 26140"/>
                    <a:gd name="connsiteY1" fmla="*/ 8888 h 20912"/>
                    <a:gd name="connsiteX2" fmla="*/ 11524 w 26140"/>
                    <a:gd name="connsiteY2" fmla="*/ 24572 h 20912"/>
                    <a:gd name="connsiteX3" fmla="*/ 22 w 26140"/>
                    <a:gd name="connsiteY3" fmla="*/ 14116 h 20912"/>
                    <a:gd name="connsiteX4" fmla="*/ 19366 w 26140"/>
                    <a:gd name="connsiteY4" fmla="*/ 0 h 20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140" h="20912">
                      <a:moveTo>
                        <a:pt x="19366" y="0"/>
                      </a:moveTo>
                      <a:cubicBezTo>
                        <a:pt x="21457" y="2091"/>
                        <a:pt x="26685" y="5228"/>
                        <a:pt x="27208" y="8888"/>
                      </a:cubicBezTo>
                      <a:cubicBezTo>
                        <a:pt x="28776" y="16730"/>
                        <a:pt x="19366" y="26140"/>
                        <a:pt x="11524" y="24572"/>
                      </a:cubicBezTo>
                      <a:cubicBezTo>
                        <a:pt x="6818" y="23526"/>
                        <a:pt x="22" y="18298"/>
                        <a:pt x="22" y="14116"/>
                      </a:cubicBezTo>
                      <a:cubicBezTo>
                        <a:pt x="-501" y="4183"/>
                        <a:pt x="8387" y="2091"/>
                        <a:pt x="19366" y="0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61">
                  <a:extLst>
                    <a:ext uri="{FF2B5EF4-FFF2-40B4-BE49-F238E27FC236}">
                      <a16:creationId xmlns:a16="http://schemas.microsoft.com/office/drawing/2014/main" id="{FCDA652F-F699-482C-B131-69095096492F}"/>
                    </a:ext>
                  </a:extLst>
                </p:cNvPr>
                <p:cNvSpPr/>
                <p:nvPr/>
              </p:nvSpPr>
              <p:spPr>
                <a:xfrm>
                  <a:off x="6536658" y="938778"/>
                  <a:ext cx="41825" cy="20912"/>
                </a:xfrm>
                <a:custGeom>
                  <a:avLst/>
                  <a:gdLst>
                    <a:gd name="connsiteX0" fmla="*/ 0 w 41824"/>
                    <a:gd name="connsiteY0" fmla="*/ 21490 h 20912"/>
                    <a:gd name="connsiteX1" fmla="*/ 46007 w 41824"/>
                    <a:gd name="connsiteY1" fmla="*/ 55 h 20912"/>
                    <a:gd name="connsiteX2" fmla="*/ 0 w 41824"/>
                    <a:gd name="connsiteY2" fmla="*/ 21490 h 20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824" h="20912">
                      <a:moveTo>
                        <a:pt x="0" y="21490"/>
                      </a:moveTo>
                      <a:cubicBezTo>
                        <a:pt x="17253" y="13125"/>
                        <a:pt x="27709" y="-991"/>
                        <a:pt x="46007" y="55"/>
                      </a:cubicBezTo>
                      <a:cubicBezTo>
                        <a:pt x="42347" y="14694"/>
                        <a:pt x="25095" y="23581"/>
                        <a:pt x="0" y="21490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62">
                  <a:extLst>
                    <a:ext uri="{FF2B5EF4-FFF2-40B4-BE49-F238E27FC236}">
                      <a16:creationId xmlns:a16="http://schemas.microsoft.com/office/drawing/2014/main" id="{5D20F5A5-32C4-4953-852C-BEE3E875935B}"/>
                    </a:ext>
                  </a:extLst>
                </p:cNvPr>
                <p:cNvSpPr/>
                <p:nvPr/>
              </p:nvSpPr>
              <p:spPr>
                <a:xfrm>
                  <a:off x="6994091" y="2744459"/>
                  <a:ext cx="20912" cy="20912"/>
                </a:xfrm>
                <a:custGeom>
                  <a:avLst/>
                  <a:gdLst>
                    <a:gd name="connsiteX0" fmla="*/ 20936 w 20912"/>
                    <a:gd name="connsiteY0" fmla="*/ 6947 h 20912"/>
                    <a:gd name="connsiteX1" fmla="*/ 5774 w 20912"/>
                    <a:gd name="connsiteY1" fmla="*/ 24723 h 20912"/>
                    <a:gd name="connsiteX2" fmla="*/ 23 w 20912"/>
                    <a:gd name="connsiteY2" fmla="*/ 18972 h 20912"/>
                    <a:gd name="connsiteX3" fmla="*/ 14139 w 20912"/>
                    <a:gd name="connsiteY3" fmla="*/ 151 h 20912"/>
                    <a:gd name="connsiteX4" fmla="*/ 20936 w 20912"/>
                    <a:gd name="connsiteY4" fmla="*/ 6947 h 20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12" h="20912">
                      <a:moveTo>
                        <a:pt x="20936" y="6947"/>
                      </a:moveTo>
                      <a:cubicBezTo>
                        <a:pt x="20413" y="18449"/>
                        <a:pt x="13094" y="25768"/>
                        <a:pt x="5774" y="24723"/>
                      </a:cubicBezTo>
                      <a:cubicBezTo>
                        <a:pt x="3683" y="24200"/>
                        <a:pt x="23" y="21063"/>
                        <a:pt x="23" y="18972"/>
                      </a:cubicBezTo>
                      <a:cubicBezTo>
                        <a:pt x="-499" y="9561"/>
                        <a:pt x="7865" y="-1418"/>
                        <a:pt x="14139" y="151"/>
                      </a:cubicBezTo>
                      <a:cubicBezTo>
                        <a:pt x="17276" y="1196"/>
                        <a:pt x="19367" y="5901"/>
                        <a:pt x="20936" y="6947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63">
                  <a:extLst>
                    <a:ext uri="{FF2B5EF4-FFF2-40B4-BE49-F238E27FC236}">
                      <a16:creationId xmlns:a16="http://schemas.microsoft.com/office/drawing/2014/main" id="{B0668731-3C53-4879-88BE-A8BBECDFB4E4}"/>
                    </a:ext>
                  </a:extLst>
                </p:cNvPr>
                <p:cNvSpPr/>
                <p:nvPr/>
              </p:nvSpPr>
              <p:spPr>
                <a:xfrm>
                  <a:off x="7677423" y="2035682"/>
                  <a:ext cx="15684" cy="15684"/>
                </a:xfrm>
                <a:custGeom>
                  <a:avLst/>
                  <a:gdLst>
                    <a:gd name="connsiteX0" fmla="*/ 19344 w 15684"/>
                    <a:gd name="connsiteY0" fmla="*/ 0 h 15684"/>
                    <a:gd name="connsiteX1" fmla="*/ 18821 w 15684"/>
                    <a:gd name="connsiteY1" fmla="*/ 17775 h 15684"/>
                    <a:gd name="connsiteX2" fmla="*/ 10456 w 15684"/>
                    <a:gd name="connsiteY2" fmla="*/ 20389 h 15684"/>
                    <a:gd name="connsiteX3" fmla="*/ 0 w 15684"/>
                    <a:gd name="connsiteY3" fmla="*/ 9933 h 15684"/>
                    <a:gd name="connsiteX4" fmla="*/ 19344 w 15684"/>
                    <a:gd name="connsiteY4" fmla="*/ 0 h 1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4" h="15684">
                      <a:moveTo>
                        <a:pt x="19344" y="0"/>
                      </a:moveTo>
                      <a:cubicBezTo>
                        <a:pt x="19344" y="7842"/>
                        <a:pt x="19867" y="13070"/>
                        <a:pt x="18821" y="17775"/>
                      </a:cubicBezTo>
                      <a:cubicBezTo>
                        <a:pt x="18298" y="19344"/>
                        <a:pt x="12547" y="21435"/>
                        <a:pt x="10456" y="20389"/>
                      </a:cubicBezTo>
                      <a:cubicBezTo>
                        <a:pt x="6796" y="18298"/>
                        <a:pt x="4182" y="14639"/>
                        <a:pt x="0" y="9933"/>
                      </a:cubicBezTo>
                      <a:cubicBezTo>
                        <a:pt x="6796" y="6274"/>
                        <a:pt x="12025" y="3660"/>
                        <a:pt x="19344" y="0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4">
                  <a:extLst>
                    <a:ext uri="{FF2B5EF4-FFF2-40B4-BE49-F238E27FC236}">
                      <a16:creationId xmlns:a16="http://schemas.microsoft.com/office/drawing/2014/main" id="{BE1D7318-204B-4FB9-8931-2438EA7BB18B}"/>
                    </a:ext>
                  </a:extLst>
                </p:cNvPr>
                <p:cNvSpPr/>
                <p:nvPr/>
              </p:nvSpPr>
              <p:spPr>
                <a:xfrm>
                  <a:off x="7769387" y="2151223"/>
                  <a:ext cx="10456" cy="15684"/>
                </a:xfrm>
                <a:custGeom>
                  <a:avLst/>
                  <a:gdLst>
                    <a:gd name="connsiteX0" fmla="*/ 13643 w 10456"/>
                    <a:gd name="connsiteY0" fmla="*/ 17253 h 15684"/>
                    <a:gd name="connsiteX1" fmla="*/ 51 w 10456"/>
                    <a:gd name="connsiteY1" fmla="*/ 7319 h 15684"/>
                    <a:gd name="connsiteX2" fmla="*/ 5279 w 10456"/>
                    <a:gd name="connsiteY2" fmla="*/ 0 h 15684"/>
                    <a:gd name="connsiteX3" fmla="*/ 13643 w 10456"/>
                    <a:gd name="connsiteY3" fmla="*/ 17253 h 1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56" h="15684">
                      <a:moveTo>
                        <a:pt x="13643" y="17253"/>
                      </a:moveTo>
                      <a:cubicBezTo>
                        <a:pt x="7893" y="13070"/>
                        <a:pt x="3187" y="10456"/>
                        <a:pt x="51" y="7319"/>
                      </a:cubicBezTo>
                      <a:cubicBezTo>
                        <a:pt x="-472" y="6796"/>
                        <a:pt x="3187" y="0"/>
                        <a:pt x="5279" y="0"/>
                      </a:cubicBezTo>
                      <a:cubicBezTo>
                        <a:pt x="13121" y="0"/>
                        <a:pt x="15735" y="4705"/>
                        <a:pt x="13643" y="17253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5">
                  <a:extLst>
                    <a:ext uri="{FF2B5EF4-FFF2-40B4-BE49-F238E27FC236}">
                      <a16:creationId xmlns:a16="http://schemas.microsoft.com/office/drawing/2014/main" id="{67085AE1-7AB3-4D0E-8C14-64430955952E}"/>
                    </a:ext>
                  </a:extLst>
                </p:cNvPr>
                <p:cNvSpPr/>
                <p:nvPr/>
              </p:nvSpPr>
              <p:spPr>
                <a:xfrm>
                  <a:off x="6214608" y="1842244"/>
                  <a:ext cx="15684" cy="10456"/>
                </a:xfrm>
                <a:custGeom>
                  <a:avLst/>
                  <a:gdLst>
                    <a:gd name="connsiteX0" fmla="*/ 4705 w 15684"/>
                    <a:gd name="connsiteY0" fmla="*/ 0 h 10456"/>
                    <a:gd name="connsiteX1" fmla="*/ 16730 w 15684"/>
                    <a:gd name="connsiteY1" fmla="*/ 9410 h 10456"/>
                    <a:gd name="connsiteX2" fmla="*/ 12025 w 15684"/>
                    <a:gd name="connsiteY2" fmla="*/ 14116 h 10456"/>
                    <a:gd name="connsiteX3" fmla="*/ 0 w 15684"/>
                    <a:gd name="connsiteY3" fmla="*/ 5228 h 10456"/>
                    <a:gd name="connsiteX4" fmla="*/ 4705 w 15684"/>
                    <a:gd name="connsiteY4" fmla="*/ 0 h 10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4" h="10456">
                      <a:moveTo>
                        <a:pt x="4705" y="0"/>
                      </a:moveTo>
                      <a:cubicBezTo>
                        <a:pt x="8888" y="3137"/>
                        <a:pt x="13070" y="6274"/>
                        <a:pt x="16730" y="9410"/>
                      </a:cubicBezTo>
                      <a:cubicBezTo>
                        <a:pt x="15161" y="10979"/>
                        <a:pt x="12547" y="14116"/>
                        <a:pt x="12025" y="14116"/>
                      </a:cubicBezTo>
                      <a:cubicBezTo>
                        <a:pt x="7842" y="11502"/>
                        <a:pt x="3660" y="8365"/>
                        <a:pt x="0" y="5228"/>
                      </a:cubicBezTo>
                      <a:cubicBezTo>
                        <a:pt x="1568" y="3660"/>
                        <a:pt x="3137" y="1568"/>
                        <a:pt x="4705" y="0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6">
                  <a:extLst>
                    <a:ext uri="{FF2B5EF4-FFF2-40B4-BE49-F238E27FC236}">
                      <a16:creationId xmlns:a16="http://schemas.microsoft.com/office/drawing/2014/main" id="{98FE4939-0FF0-43E2-8734-EE6955C77778}"/>
                    </a:ext>
                  </a:extLst>
                </p:cNvPr>
                <p:cNvSpPr/>
                <p:nvPr/>
              </p:nvSpPr>
              <p:spPr>
                <a:xfrm>
                  <a:off x="6055675" y="1840675"/>
                  <a:ext cx="5228" cy="15684"/>
                </a:xfrm>
                <a:custGeom>
                  <a:avLst/>
                  <a:gdLst>
                    <a:gd name="connsiteX0" fmla="*/ 0 w 5228"/>
                    <a:gd name="connsiteY0" fmla="*/ 17776 h 15684"/>
                    <a:gd name="connsiteX1" fmla="*/ 0 w 5228"/>
                    <a:gd name="connsiteY1" fmla="*/ 0 h 15684"/>
                    <a:gd name="connsiteX2" fmla="*/ 0 w 5228"/>
                    <a:gd name="connsiteY2" fmla="*/ 17776 h 1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28" h="15684">
                      <a:moveTo>
                        <a:pt x="0" y="17776"/>
                      </a:moveTo>
                      <a:cubicBezTo>
                        <a:pt x="0" y="10979"/>
                        <a:pt x="0" y="5751"/>
                        <a:pt x="0" y="0"/>
                      </a:cubicBezTo>
                      <a:cubicBezTo>
                        <a:pt x="9933" y="6274"/>
                        <a:pt x="9933" y="11502"/>
                        <a:pt x="0" y="17776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7">
                  <a:extLst>
                    <a:ext uri="{FF2B5EF4-FFF2-40B4-BE49-F238E27FC236}">
                      <a16:creationId xmlns:a16="http://schemas.microsoft.com/office/drawing/2014/main" id="{CE6C916B-5AF6-4F53-B48D-642E6683FF6C}"/>
                    </a:ext>
                  </a:extLst>
                </p:cNvPr>
                <p:cNvSpPr/>
                <p:nvPr/>
              </p:nvSpPr>
              <p:spPr>
                <a:xfrm>
                  <a:off x="6690886" y="904285"/>
                  <a:ext cx="15684" cy="5228"/>
                </a:xfrm>
                <a:custGeom>
                  <a:avLst/>
                  <a:gdLst>
                    <a:gd name="connsiteX0" fmla="*/ 18298 w 15684"/>
                    <a:gd name="connsiteY0" fmla="*/ 4225 h 5228"/>
                    <a:gd name="connsiteX1" fmla="*/ 0 w 15684"/>
                    <a:gd name="connsiteY1" fmla="*/ 9976 h 5228"/>
                    <a:gd name="connsiteX2" fmla="*/ 18298 w 15684"/>
                    <a:gd name="connsiteY2" fmla="*/ 4225 h 5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684" h="5228">
                      <a:moveTo>
                        <a:pt x="18298" y="4225"/>
                      </a:moveTo>
                      <a:cubicBezTo>
                        <a:pt x="10456" y="6316"/>
                        <a:pt x="5751" y="7885"/>
                        <a:pt x="0" y="9976"/>
                      </a:cubicBezTo>
                      <a:cubicBezTo>
                        <a:pt x="2091" y="-1526"/>
                        <a:pt x="4705" y="-2571"/>
                        <a:pt x="18298" y="4225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8">
                  <a:extLst>
                    <a:ext uri="{FF2B5EF4-FFF2-40B4-BE49-F238E27FC236}">
                      <a16:creationId xmlns:a16="http://schemas.microsoft.com/office/drawing/2014/main" id="{0401CEF4-61D9-44D6-B132-10F55359A864}"/>
                    </a:ext>
                  </a:extLst>
                </p:cNvPr>
                <p:cNvSpPr/>
                <p:nvPr/>
              </p:nvSpPr>
              <p:spPr>
                <a:xfrm>
                  <a:off x="6447258" y="2410454"/>
                  <a:ext cx="31368" cy="36597"/>
                </a:xfrm>
                <a:custGeom>
                  <a:avLst/>
                  <a:gdLst>
                    <a:gd name="connsiteX0" fmla="*/ 35028 w 31368"/>
                    <a:gd name="connsiteY0" fmla="*/ 40338 h 36596"/>
                    <a:gd name="connsiteX1" fmla="*/ 16730 w 31368"/>
                    <a:gd name="connsiteY1" fmla="*/ 33018 h 36596"/>
                    <a:gd name="connsiteX2" fmla="*/ 0 w 31368"/>
                    <a:gd name="connsiteY2" fmla="*/ 604 h 36596"/>
                    <a:gd name="connsiteX3" fmla="*/ 23526 w 31368"/>
                    <a:gd name="connsiteY3" fmla="*/ 13152 h 36596"/>
                    <a:gd name="connsiteX4" fmla="*/ 30323 w 31368"/>
                    <a:gd name="connsiteY4" fmla="*/ 23085 h 36596"/>
                    <a:gd name="connsiteX5" fmla="*/ 35028 w 31368"/>
                    <a:gd name="connsiteY5" fmla="*/ 40338 h 36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68" h="36596">
                      <a:moveTo>
                        <a:pt x="35028" y="40338"/>
                      </a:moveTo>
                      <a:cubicBezTo>
                        <a:pt x="25618" y="36678"/>
                        <a:pt x="20389" y="34587"/>
                        <a:pt x="16730" y="33018"/>
                      </a:cubicBezTo>
                      <a:cubicBezTo>
                        <a:pt x="10979" y="21517"/>
                        <a:pt x="5751" y="11060"/>
                        <a:pt x="0" y="604"/>
                      </a:cubicBezTo>
                      <a:cubicBezTo>
                        <a:pt x="14116" y="-1487"/>
                        <a:pt x="19344" y="1650"/>
                        <a:pt x="23526" y="13152"/>
                      </a:cubicBezTo>
                      <a:cubicBezTo>
                        <a:pt x="25095" y="16811"/>
                        <a:pt x="28754" y="19425"/>
                        <a:pt x="30323" y="23085"/>
                      </a:cubicBezTo>
                      <a:cubicBezTo>
                        <a:pt x="31891" y="27790"/>
                        <a:pt x="32937" y="33018"/>
                        <a:pt x="35028" y="40338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9">
                  <a:extLst>
                    <a:ext uri="{FF2B5EF4-FFF2-40B4-BE49-F238E27FC236}">
                      <a16:creationId xmlns:a16="http://schemas.microsoft.com/office/drawing/2014/main" id="{7572A659-87CB-4ABF-9B65-5CECD4CCA6CC}"/>
                    </a:ext>
                  </a:extLst>
                </p:cNvPr>
                <p:cNvSpPr/>
                <p:nvPr/>
              </p:nvSpPr>
              <p:spPr>
                <a:xfrm>
                  <a:off x="6180626" y="2326363"/>
                  <a:ext cx="26140" cy="20912"/>
                </a:xfrm>
                <a:custGeom>
                  <a:avLst/>
                  <a:gdLst>
                    <a:gd name="connsiteX0" fmla="*/ 0 w 26140"/>
                    <a:gd name="connsiteY0" fmla="*/ 0 h 20912"/>
                    <a:gd name="connsiteX1" fmla="*/ 28754 w 26140"/>
                    <a:gd name="connsiteY1" fmla="*/ 0 h 20912"/>
                    <a:gd name="connsiteX2" fmla="*/ 26140 w 26140"/>
                    <a:gd name="connsiteY2" fmla="*/ 14116 h 20912"/>
                    <a:gd name="connsiteX3" fmla="*/ 12025 w 26140"/>
                    <a:gd name="connsiteY3" fmla="*/ 24049 h 20912"/>
                    <a:gd name="connsiteX4" fmla="*/ 0 w 26140"/>
                    <a:gd name="connsiteY4" fmla="*/ 0 h 20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140" h="20912">
                      <a:moveTo>
                        <a:pt x="0" y="0"/>
                      </a:moveTo>
                      <a:cubicBezTo>
                        <a:pt x="9933" y="0"/>
                        <a:pt x="18821" y="0"/>
                        <a:pt x="28754" y="0"/>
                      </a:cubicBezTo>
                      <a:cubicBezTo>
                        <a:pt x="28232" y="4705"/>
                        <a:pt x="28754" y="10979"/>
                        <a:pt x="26140" y="14116"/>
                      </a:cubicBezTo>
                      <a:cubicBezTo>
                        <a:pt x="23004" y="18821"/>
                        <a:pt x="17253" y="22481"/>
                        <a:pt x="12025" y="24049"/>
                      </a:cubicBezTo>
                      <a:cubicBezTo>
                        <a:pt x="6274" y="26140"/>
                        <a:pt x="2091" y="17775"/>
                        <a:pt x="0" y="0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70">
                  <a:extLst>
                    <a:ext uri="{FF2B5EF4-FFF2-40B4-BE49-F238E27FC236}">
                      <a16:creationId xmlns:a16="http://schemas.microsoft.com/office/drawing/2014/main" id="{6E68AE59-C457-4A28-8FB3-4C6CCA7F0F24}"/>
                    </a:ext>
                  </a:extLst>
                </p:cNvPr>
                <p:cNvSpPr/>
                <p:nvPr/>
              </p:nvSpPr>
              <p:spPr>
                <a:xfrm>
                  <a:off x="6790497" y="2622778"/>
                  <a:ext cx="20912" cy="20912"/>
                </a:xfrm>
                <a:custGeom>
                  <a:avLst/>
                  <a:gdLst>
                    <a:gd name="connsiteX0" fmla="*/ 3905 w 20912"/>
                    <a:gd name="connsiteY0" fmla="*/ 25112 h 20912"/>
                    <a:gd name="connsiteX1" fmla="*/ 5996 w 20912"/>
                    <a:gd name="connsiteY1" fmla="*/ 17 h 20912"/>
                    <a:gd name="connsiteX2" fmla="*/ 21680 w 20912"/>
                    <a:gd name="connsiteY2" fmla="*/ 9428 h 20912"/>
                    <a:gd name="connsiteX3" fmla="*/ 3905 w 20912"/>
                    <a:gd name="connsiteY3" fmla="*/ 25112 h 20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912" h="20912">
                      <a:moveTo>
                        <a:pt x="3905" y="25112"/>
                      </a:moveTo>
                      <a:cubicBezTo>
                        <a:pt x="-1846" y="10996"/>
                        <a:pt x="-1323" y="-506"/>
                        <a:pt x="5996" y="17"/>
                      </a:cubicBezTo>
                      <a:cubicBezTo>
                        <a:pt x="11224" y="17"/>
                        <a:pt x="18543" y="4722"/>
                        <a:pt x="21680" y="9428"/>
                      </a:cubicBezTo>
                      <a:cubicBezTo>
                        <a:pt x="25340" y="16224"/>
                        <a:pt x="18543" y="21975"/>
                        <a:pt x="3905" y="25112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71">
                  <a:extLst>
                    <a:ext uri="{FF2B5EF4-FFF2-40B4-BE49-F238E27FC236}">
                      <a16:creationId xmlns:a16="http://schemas.microsoft.com/office/drawing/2014/main" id="{1515CD56-3403-4490-9648-D13221FE4D89}"/>
                    </a:ext>
                  </a:extLst>
                </p:cNvPr>
                <p:cNvSpPr/>
                <p:nvPr/>
              </p:nvSpPr>
              <p:spPr>
                <a:xfrm>
                  <a:off x="6853479" y="2634297"/>
                  <a:ext cx="15684" cy="15684"/>
                </a:xfrm>
                <a:custGeom>
                  <a:avLst/>
                  <a:gdLst>
                    <a:gd name="connsiteX0" fmla="*/ 4705 w 15684"/>
                    <a:gd name="connsiteY0" fmla="*/ 17253 h 15684"/>
                    <a:gd name="connsiteX1" fmla="*/ 0 w 15684"/>
                    <a:gd name="connsiteY1" fmla="*/ 0 h 15684"/>
                    <a:gd name="connsiteX2" fmla="*/ 14639 w 15684"/>
                    <a:gd name="connsiteY2" fmla="*/ 1046 h 15684"/>
                    <a:gd name="connsiteX3" fmla="*/ 16730 w 15684"/>
                    <a:gd name="connsiteY3" fmla="*/ 4182 h 15684"/>
                    <a:gd name="connsiteX4" fmla="*/ 4705 w 15684"/>
                    <a:gd name="connsiteY4" fmla="*/ 17253 h 15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4" h="15684">
                      <a:moveTo>
                        <a:pt x="4705" y="17253"/>
                      </a:moveTo>
                      <a:cubicBezTo>
                        <a:pt x="2614" y="9410"/>
                        <a:pt x="1568" y="5751"/>
                        <a:pt x="0" y="0"/>
                      </a:cubicBezTo>
                      <a:cubicBezTo>
                        <a:pt x="5751" y="523"/>
                        <a:pt x="9933" y="523"/>
                        <a:pt x="14639" y="1046"/>
                      </a:cubicBezTo>
                      <a:cubicBezTo>
                        <a:pt x="15161" y="2091"/>
                        <a:pt x="16207" y="3137"/>
                        <a:pt x="16730" y="4182"/>
                      </a:cubicBezTo>
                      <a:cubicBezTo>
                        <a:pt x="13070" y="7842"/>
                        <a:pt x="9933" y="11502"/>
                        <a:pt x="4705" y="17253"/>
                      </a:cubicBezTo>
                      <a:close/>
                    </a:path>
                  </a:pathLst>
                </a:custGeom>
                <a:grpFill/>
                <a:ln w="52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" name="Oval 9"/>
            <p:cNvSpPr/>
            <p:nvPr/>
          </p:nvSpPr>
          <p:spPr>
            <a:xfrm>
              <a:off x="4261452" y="2537228"/>
              <a:ext cx="694202" cy="6942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Block Arc 14"/>
            <p:cNvSpPr/>
            <p:nvPr/>
          </p:nvSpPr>
          <p:spPr>
            <a:xfrm rot="16200000">
              <a:off x="4345267" y="2615849"/>
              <a:ext cx="518895" cy="519236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2"/>
          <a:srcRect r="68140"/>
          <a:stretch/>
        </p:blipFill>
        <p:spPr>
          <a:xfrm>
            <a:off x="180268" y="790404"/>
            <a:ext cx="2844824" cy="4248472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 rotWithShape="1">
          <a:blip r:embed="rId2"/>
          <a:srcRect l="35247" r="34108" b="11865"/>
          <a:stretch/>
        </p:blipFill>
        <p:spPr>
          <a:xfrm>
            <a:off x="3299710" y="801685"/>
            <a:ext cx="2736304" cy="3744416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 rotWithShape="1">
          <a:blip r:embed="rId2"/>
          <a:srcRect l="70162" t="-1" r="-1" b="25424"/>
          <a:stretch/>
        </p:blipFill>
        <p:spPr>
          <a:xfrm>
            <a:off x="6301924" y="809607"/>
            <a:ext cx="266429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1979692"/>
            <a:ext cx="5112568" cy="1152128"/>
          </a:xfrm>
        </p:spPr>
        <p:txBody>
          <a:bodyPr/>
          <a:lstStyle/>
          <a:p>
            <a:r>
              <a:rPr lang="ko-KR" altLang="en-US" sz="3000" dirty="0" err="1" smtClean="0"/>
              <a:t>메인화면</a:t>
            </a:r>
            <a:r>
              <a:rPr lang="en-US" altLang="ko-KR" sz="3000" dirty="0" smtClean="0"/>
              <a:t> </a:t>
            </a:r>
          </a:p>
          <a:p>
            <a:r>
              <a:rPr lang="ko-KR" altLang="en-US" sz="3000" dirty="0" smtClean="0"/>
              <a:t>로그인</a:t>
            </a:r>
            <a:r>
              <a:rPr lang="en-US" altLang="ko-KR" sz="3000" dirty="0"/>
              <a:t>&amp;</a:t>
            </a:r>
            <a:r>
              <a:rPr lang="ko-KR" altLang="en-US" sz="3000" dirty="0"/>
              <a:t>로그아웃 </a:t>
            </a:r>
            <a:endParaRPr lang="en-US" altLang="ko-KR" sz="3000" dirty="0" smtClean="0"/>
          </a:p>
          <a:p>
            <a:r>
              <a:rPr lang="ko-KR" altLang="en-US" sz="3000" dirty="0" smtClean="0"/>
              <a:t>회원가입</a:t>
            </a:r>
            <a:r>
              <a:rPr lang="en-US" altLang="ko-KR" sz="3000" dirty="0"/>
              <a:t>&amp;</a:t>
            </a:r>
            <a:r>
              <a:rPr lang="ko-KR" altLang="en-US" sz="3000" dirty="0" smtClean="0"/>
              <a:t>수정</a:t>
            </a:r>
            <a:endParaRPr lang="en-US" altLang="ko-KR" sz="3000" dirty="0" smtClean="0"/>
          </a:p>
        </p:txBody>
      </p:sp>
      <p:sp>
        <p:nvSpPr>
          <p:cNvPr id="4" name="Rectangle 7"/>
          <p:cNvSpPr/>
          <p:nvPr/>
        </p:nvSpPr>
        <p:spPr>
          <a:xfrm>
            <a:off x="1547664" y="2427734"/>
            <a:ext cx="686072" cy="6860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1215617" y="1995686"/>
            <a:ext cx="2088232" cy="288032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Workflow </a:t>
            </a:r>
            <a:r>
              <a:rPr lang="en-US" altLang="ko-KR" b="1" dirty="0">
                <a:solidFill>
                  <a:schemeClr val="bg1"/>
                </a:solidFill>
              </a:rPr>
              <a:t>&amp; Details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49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1121</Words>
  <Application>Microsoft Office PowerPoint</Application>
  <PresentationFormat>화면 슬라이드 쇼(16:9)</PresentationFormat>
  <Paragraphs>183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Arial Unicode MS</vt:lpstr>
      <vt:lpstr>HY헤드라인M</vt:lpstr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KTE</cp:lastModifiedBy>
  <cp:revision>220</cp:revision>
  <dcterms:created xsi:type="dcterms:W3CDTF">2016-12-05T23:26:54Z</dcterms:created>
  <dcterms:modified xsi:type="dcterms:W3CDTF">2021-12-17T08:08:34Z</dcterms:modified>
</cp:coreProperties>
</file>